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5" r:id="rId4"/>
    <p:sldId id="288" r:id="rId5"/>
    <p:sldId id="272" r:id="rId6"/>
    <p:sldId id="280" r:id="rId7"/>
    <p:sldId id="281" r:id="rId8"/>
    <p:sldId id="282" r:id="rId9"/>
    <p:sldId id="284" r:id="rId10"/>
    <p:sldId id="283" r:id="rId11"/>
    <p:sldId id="285" r:id="rId12"/>
    <p:sldId id="295" r:id="rId13"/>
    <p:sldId id="292" r:id="rId14"/>
    <p:sldId id="294" r:id="rId15"/>
    <p:sldId id="278" r:id="rId16"/>
    <p:sldId id="263" r:id="rId17"/>
    <p:sldId id="264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9" autoAdjust="0"/>
    <p:restoredTop sz="94660"/>
  </p:normalViewPr>
  <p:slideViewPr>
    <p:cSldViewPr>
      <p:cViewPr>
        <p:scale>
          <a:sx n="66" d="100"/>
          <a:sy n="66" d="100"/>
        </p:scale>
        <p:origin x="-2034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56D3-1B51-4485-9C02-D1AE52A285A5}" type="datetimeFigureOut">
              <a:rPr lang="es-ES" smtClean="0"/>
              <a:t>26/08/2015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233F-B289-4039-B5BA-96C52C72F748}" type="slidenum">
              <a:rPr lang="es-ES" smtClean="0"/>
              <a:t>‹Nº›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r="12847"/>
          <a:stretch/>
        </p:blipFill>
        <p:spPr bwMode="auto">
          <a:xfrm>
            <a:off x="-4565" y="0"/>
            <a:ext cx="91485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uadroTexto 3"/>
          <p:cNvSpPr txBox="1"/>
          <p:nvPr userDrawn="1"/>
        </p:nvSpPr>
        <p:spPr>
          <a:xfrm>
            <a:off x="0" y="580879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Título de la Presentación</a:t>
            </a:r>
            <a:endParaRPr lang="es-ES" sz="24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9" name="Rectángulo 4"/>
          <p:cNvSpPr/>
          <p:nvPr userDrawn="1"/>
        </p:nvSpPr>
        <p:spPr>
          <a:xfrm>
            <a:off x="0" y="6283119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Trebuchet MS"/>
              </a:rPr>
              <a:t>Subtítulo de la Presentación</a:t>
            </a:r>
            <a:endParaRPr lang="es-ES" sz="1600" dirty="0">
              <a:solidFill>
                <a:schemeClr val="accent1">
                  <a:lumMod val="75000"/>
                </a:scheme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48108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56D3-1B51-4485-9C02-D1AE52A285A5}" type="datetimeFigureOut">
              <a:rPr lang="es-ES" smtClean="0"/>
              <a:t>26/08/2015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233F-B289-4039-B5BA-96C52C72F7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098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56D3-1B51-4485-9C02-D1AE52A285A5}" type="datetimeFigureOut">
              <a:rPr lang="es-ES" smtClean="0"/>
              <a:t>26/08/2015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233F-B289-4039-B5BA-96C52C72F7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566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56D3-1B51-4485-9C02-D1AE52A285A5}" type="datetimeFigureOut">
              <a:rPr lang="es-ES" smtClean="0"/>
              <a:t>26/08/2015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233F-B289-4039-B5BA-96C52C72F748}" type="slidenum">
              <a:rPr lang="es-ES" smtClean="0"/>
              <a:t>‹Nº›</a:t>
            </a:fld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69926" r="5239" b="7386"/>
          <a:stretch/>
        </p:blipFill>
        <p:spPr bwMode="auto">
          <a:xfrm>
            <a:off x="0" y="5324498"/>
            <a:ext cx="9144000" cy="156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Arial" pitchFamily="34" charset="0"/>
              <a:buChar char="•"/>
              <a:tabLst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1pPr>
            <a:lvl2pPr marL="742950" indent="-285750">
              <a:buClr>
                <a:schemeClr val="accent1">
                  <a:lumMod val="75000"/>
                </a:schemeClr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2pPr>
          </a:lstStyle>
          <a:p>
            <a:pPr lvl="0"/>
            <a:r>
              <a:rPr lang="es-ES" dirty="0" smtClean="0"/>
              <a:t>Haga clic para modificar el estilo</a:t>
            </a:r>
          </a:p>
          <a:p>
            <a:pPr lvl="1"/>
            <a:r>
              <a:rPr lang="es-ES" dirty="0" smtClean="0"/>
              <a:t>Segundo nivel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/>
            </a:endParaRPr>
          </a:p>
          <a:p>
            <a:pPr lvl="0"/>
            <a:endParaRPr lang="es-ES" dirty="0" smtClean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4000">
                <a:latin typeface="Trebuchet MS" pitchFamily="34" charset="0"/>
              </a:defRPr>
            </a:lvl1pPr>
          </a:lstStyle>
          <a:p>
            <a:r>
              <a:rPr lang="es-ES" dirty="0" smtClean="0"/>
              <a:t>Haga clic para modificar el estilo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7515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56D3-1B51-4485-9C02-D1AE52A285A5}" type="datetimeFigureOut">
              <a:rPr lang="es-ES" smtClean="0"/>
              <a:t>26/08/2015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233F-B289-4039-B5BA-96C52C72F7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849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56D3-1B51-4485-9C02-D1AE52A285A5}" type="datetimeFigureOut">
              <a:rPr lang="es-ES" smtClean="0"/>
              <a:t>26/08/2015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233F-B289-4039-B5BA-96C52C72F7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700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56D3-1B51-4485-9C02-D1AE52A285A5}" type="datetimeFigureOut">
              <a:rPr lang="es-ES" smtClean="0"/>
              <a:t>26/08/2015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233F-B289-4039-B5BA-96C52C72F7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7995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56D3-1B51-4485-9C02-D1AE52A285A5}" type="datetimeFigureOut">
              <a:rPr lang="es-ES" smtClean="0"/>
              <a:t>26/08/2015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233F-B289-4039-B5BA-96C52C72F7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9192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56D3-1B51-4485-9C02-D1AE52A285A5}" type="datetimeFigureOut">
              <a:rPr lang="es-ES" smtClean="0"/>
              <a:t>26/08/2015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233F-B289-4039-B5BA-96C52C72F7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36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56D3-1B51-4485-9C02-D1AE52A285A5}" type="datetimeFigureOut">
              <a:rPr lang="es-ES" smtClean="0"/>
              <a:t>26/08/2015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233F-B289-4039-B5BA-96C52C72F7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640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56D3-1B51-4485-9C02-D1AE52A285A5}" type="datetimeFigureOut">
              <a:rPr lang="es-ES" smtClean="0"/>
              <a:t>26/08/2015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233F-B289-4039-B5BA-96C52C72F7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21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Fuente a utilizar: </a:t>
            </a:r>
            <a:r>
              <a:rPr lang="es-E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Trebuchet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 MS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256D3-1B51-4485-9C02-D1AE52A285A5}" type="datetimeFigureOut">
              <a:rPr lang="es-ES" smtClean="0"/>
              <a:t>26/08/2015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A233F-B289-4039-B5BA-96C52C72F7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416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vuce.gub.u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998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1196" y="7937"/>
            <a:ext cx="8229600" cy="1143000"/>
          </a:xfrm>
        </p:spPr>
        <p:txBody>
          <a:bodyPr/>
          <a:lstStyle/>
          <a:p>
            <a:pPr algn="ctr"/>
            <a:r>
              <a:rPr lang="x-none" b="1" smtClean="0"/>
              <a:t>¿</a:t>
            </a:r>
            <a:r>
              <a:rPr lang="es-ES" b="1" dirty="0" smtClean="0"/>
              <a:t>Cómo debo realizar el trámite</a:t>
            </a:r>
            <a:r>
              <a:rPr lang="x-none" b="1" smtClean="0"/>
              <a:t>?</a:t>
            </a:r>
            <a:endParaRPr lang="es-ES" b="1" dirty="0"/>
          </a:p>
        </p:txBody>
      </p:sp>
      <p:sp>
        <p:nvSpPr>
          <p:cNvPr id="5" name="1 Marcador de contenido"/>
          <p:cNvSpPr>
            <a:spLocks noGrp="1"/>
          </p:cNvSpPr>
          <p:nvPr>
            <p:ph idx="1"/>
          </p:nvPr>
        </p:nvSpPr>
        <p:spPr>
          <a:xfrm>
            <a:off x="421196" y="1340768"/>
            <a:ext cx="8229600" cy="3340967"/>
          </a:xfrm>
        </p:spPr>
        <p:txBody>
          <a:bodyPr>
            <a:normAutofit/>
          </a:bodyPr>
          <a:lstStyle/>
          <a:p>
            <a:r>
              <a:rPr lang="en-US" sz="2400" b="1" dirty="0" err="1">
                <a:latin typeface="+mj-lt"/>
              </a:rPr>
              <a:t>Solicitud</a:t>
            </a:r>
            <a:r>
              <a:rPr lang="en-US" sz="2400" b="1" dirty="0">
                <a:latin typeface="+mj-lt"/>
              </a:rPr>
              <a:t> de </a:t>
            </a:r>
            <a:r>
              <a:rPr lang="en-US" sz="2400" b="1" dirty="0" err="1" smtClean="0">
                <a:latin typeface="+mj-lt"/>
              </a:rPr>
              <a:t>destrucción</a:t>
            </a:r>
            <a:r>
              <a:rPr lang="en-US" sz="2400" b="1" dirty="0" smtClean="0">
                <a:latin typeface="+mj-lt"/>
              </a:rPr>
              <a:t>:</a:t>
            </a:r>
          </a:p>
          <a:p>
            <a:endParaRPr lang="en-US" sz="2400" dirty="0">
              <a:latin typeface="+mj-lt"/>
            </a:endParaRPr>
          </a:p>
          <a:p>
            <a:endParaRPr lang="es-ES" sz="2400" dirty="0">
              <a:latin typeface="+mj-lt"/>
            </a:endParaRPr>
          </a:p>
          <a:p>
            <a:pPr marL="0" indent="0">
              <a:buNone/>
            </a:pPr>
            <a:endParaRPr lang="es-ES" sz="2400" dirty="0" smtClean="0"/>
          </a:p>
        </p:txBody>
      </p:sp>
      <p:sp>
        <p:nvSpPr>
          <p:cNvPr id="2" name="AutoShape 2" descr="data:image/jpeg;base64,/9j/4AAQSkZJRgABAQAAAQABAAD/2wCEAAkGBxISEBQUEhQUFBQPDw8PFBAUFBQPEBQUFBQWFhQVFBQYHCggGBolHBQUITEhJSksLi4uFx8zODMsNygtLisBCgoKDg0OFxAQGiwkHCQsLCwsLCwsLCwsLCwsLCwsLCwsLCwsLCwsLCwsLCwsLCwsLCwsLCwsLCwsLCwsLCwsK//AABEIAMABBwMBIgACEQEDEQH/xAAcAAABBQEBAQAAAAAAAAAAAAACAQMEBQYABwj/xABBEAACAQIDAwgHBQcEAwEAAAABAgADEQQSIQUxQQYTIlFhcYGRBzJCUqGxwSNyc9HhFFNikrLw8TOCosI0Q6MV/8QAGQEAAwEBAQAAAAAAAAAAAAAAAAEDAgQF/8QAJREBAQACAgICAgIDAQAAAAAAAAECEQMhEjEEUSJBMnFhgZET/9oADAMBAAIRAxEAPwD0hY4DAtCSZAxCESEIAscvYRpRJdGkDvgEZqZMgbTxNOgmetUSkl7ZnYIvmY7yn2+mECoi561UdBbEgcLkDU9wnz56T9oY2riymMVky2ZENstiPWWxI8oB73Sqo6h0ZXVtQykMp7iIongPo75YnAVStQscPUDZkAzFXA6LKPCx75fbR9LtV2th6IUcC/Tc+ANpoPYoSzxzBekfGXu2Q/wshX6ze8meWNLFdBhzdX3Tqrdqn6QDTGIJxEUQAhHEaNgRRAHxUMNDGljogDgveTaRJGsjU6gtJNOpcRARiGLecYgSAYcEwBtjG2McaNNHAEmCROM4GMBtFhQSIB14k6deAKJ0S86ANlZyrFYQkmQQpCCxSYgMANUjitacogssAj4hFZ85UZgMoawzAdQM8l9MWMw9fm8OnSxFGpnLi1kUqcyMeJNwbcLTUekfld+yJzNE3xFYacebU+2e3qnkdOla5Y5nY3ZjqSTv1jgZvaGGKuxt0Q2W/bYSLRqFSCN4l/XGdDpo9UAdZ13/AAlGaJzW43tGGmoVAyg9Yh0sSUcEb0swPZxEjYRMqAdkWvvU9rDzEA9l5J8o1qIKdQ2YABWPtLbS/bNSBPGcDpTpsL3NNPlNfye5VFLJV6S6C/tCa1vuM711W5AhgRMJUWooZCCDxEkrSmWjSiOKIYpQuZgDaiSaeggijDVbRA4rRbwbRYgW84xIkAFo20cMEiMGiImWPBYuWMGAsRtJJFhGK4vAjZg2hhYuWMiARIYE6IzN4t4CiOqkyZF1jqJBWnJFKnABOkquUu2kweGqV31yKcq7i7n1VHeZdmnPE/Svtv8AaMYMMh+zwh6dtzVSBfy3ecJ2GSq4ipXqvXqm9SsxYnqHADqFrCC5+GsW8CoNNDbtteaCHzpYoLW1NQjqUXAv2m8J6S3vYX+MVUC34k6knee+JAFvDVLg/wAIvGyY9R9VvuwJpMCPsKf4afITisXZ3+hT/DT+kSmw23c+M5q1kVyt+LFb+QvMeWtqYcfnlMftrtibdq4drqdOKn1T4T03YO3qWJXomz21Q7/DrnmfNq4txAGvaReVuExpSqVUlKtPUpfW3BlPtD5R48kz/tTm+Lnxd+491vBvMbyd5Yh7JX0O4VOB75rgwOo1B4x6QOXnXgXiw0BgxbwLzrw0Dt4hMC868YLOiXnXgCxbRAZxMAQwDFYwC0AW0604GKIEUCdFvOgZrm46iQgRHA0mYKdKSVEZDw1qQCByi2kMLha1c/8AqpMwHW1uiPO0+bUqFizsbtUZnY8SSbmewemraOXBU6Q34itr91Bc/EiePrumsSorxpmiuYyzTROYwLxGaCD/AJgB3j9H1W+7GFXWPUfVf7sA1OzR9hT/AA0/pEwW26bYfGFhp0+dU95vN9sofYU/w0+Ujbe2GuJT3XW+VvoeyS332pjbNWez2w9pCqquliSoVkJsTbdlPvC/iLSVt7ZK18rK2Sqo6Dg2bTgbcNfjMhsnk9jaVTolVW4uxIZSPu8Zf7a2TVqBHpVStWjfLwRr2uCO2wkvDv29K/MwuO9d/RnCbRZX5rEDm6gsFfdTqdx4H4d02mwOVFSh0Xuye6d47picJtGlih+z4xObrre1+iGPWh6+yI7VcIwSvd6RPRxGpK9jyuHJr8cnNy/Hxznnxf8AHu+A2hTrLmpsCOI4jvElXnj+ytqvSIem2h1BBupH1E9E2JygSuLGyv1cD3S1ji2vbxbxsQgYgOdEEWBkJiXimCYE7NOLxCIOWMiM0URLQhACURZ14hMTTjOnXnQBQYt4gEICYMJacHhZYqpAnkvprr3r4VPdpVX/AJmUf9J5+TNh6X6+baQXhToUh4ksT9JjHabnoBcxpm6oZBM60ZG8nXCikxApMQII9Q9V/uwGAHf1QqHqv92Aa7Yw+wpfhJ8pYBZA2N/o0vwk+QlkokKpCARcsMLCCzG2lVtfYtLELZxZh6tQaMp7DKvD7SqYb7DHjnKL9FMTbS3AVB9fnNVljWIwyupV1DKwsQdRHuXqtYZ5YXeLNYrAVML9ph/tsO2ppXuVv7SHXSWGzdoggPSa4HHcynqYcDIDUa2ziXpXq4Xe1Em70+soTvEk4vZGYLicEcrVFVzTPqVAdbEcDNY5XD36dFww+RNzrJ6FsDlRey1e681tKsGFwbg8Z4nsnHLVutjTqoSDRb1hbXTrHbNVsbbj0SA274S8svpw54XG6r0cGLeV+A2ilUXU623SXeNjY7xLxAYhMAO868G868QLEnToGW8S86JeALeJEiwNIURxKc6nTkmmLTBmGW0G0lMIw7CED559IVfPtXEn3agT+RFU/EGZ4dcnbfr85jcS/vYisf8AmZBG6bZcYgF4eTrnF+rSAdzYG/ygNU0NtILHf2mATGHN9I9hz0H+7I0eWoFpuWNhYCAbDZjhaNIkgfZ0xqbXuo0ltSN5k6ZWvh6RW1VaaAPTBGb1beYl1sAuEytfoaLm9bLc5c3ba057FIuQIQEFDHBJVtwWLlnXhCAQNrUM1CqOuk4/4mNckXzYGgeqko8RoZY16eZWHvKR5i0zXIzHc0owdboVqRYKDoKikkgoePGO94rfHsmfa9x2y6LutVkHOJbK9yCO+x18YNvKS6p0kcib4/RfL/n/AKScDXambqbj3ePhNfsva6uBmPZfiPvCYhTaSaNQg3BsRx/PrlfJy6ekqg64hWZXZW2ytlby4eHVB25ypemctNLX3O2oPcJryZ01c6YbYW3a5qEu2cH2Tw7rbps8JiVqC6ndvHEd8JlL0dxsPzp0EmMimJeCWg5oAeaLGiZ0DW2aOBpFV4YeTM81SQcbVyoze6jN5CPu0peVVfJgsQ3u4er/AEkfWbhV873zu7e8zMT3kmLmA3ecbwvqn++EVm+AteaIjNAZohaNu1t8AUn/ADAdgN8h4jaAGi6nr4Suq1mY6nw4QCwr7RG5de3hK+rWZt5v8oFoQEWz0PDVmRgyEqRxBt4GbzYPKym9kq9B9Bn3ox7TwMwYWGi3k8tVuR7NSq/GSA0wdGlisEAU+2o6Er7SjfpxE0ex9uUq46B1G+mdHXw4yXWXcasuPtc54QeQqlWJTr3h4UvJYgyu2tsmliFy1Bquq1BpUQjUFW4STTqxzNF6NA2ZRrIhWtUFSx6L2IYrwzdZknNHjGnWbxsLK290ohrI+6GtWbsY2lAyQtQMuVxmXqO8doMhpUEeVhM9wzmEwfN1Aym6G4vxHeJb1mZDnTosB59hHESqpVCJH2r+02L4ap0gNaL9JHH8PFTF47u4fl9tpsnbK1hlIyva+XgbbyDJ7NPNuR/KRK1ZVYc3WV2BpnqIscp89J6IWlcbf2xl/gRaJeCTBvNEcvOggzoGnh4QaQw8dR4vEvKJBeZb0lYjJszEfxKqfzMBNEWmF9L2Ky7PsTbPXpjvtc/SamOi8nj9L1Y3UfrkPEbTVRZekfhKutiGfefDhA1hiNogaLqfhK6tXZt58OEbAhhYrTkDlihYYEICZtbmILQgIuWGpmbTkcqEyRTpgRnnJwqyd3VZqNVsrlI6WFTpqNL+0B2H/Il4dmYXFdOk2Spa+en0Kg+8vHwnnqVZMwuKKm6kqesG0jcbLuKdWNjiv2qijBwKgykLiE1I005xN/iIXJ/GGpRBYAMGZSV9U2Oh7JD2VyrYG1fUHTnB63+4bmEtXwVKt9rh3CPvLJrTb8SnK48v2jlx/SalSPLWlJ/+g1MhcQvNkmwqDpUG7m9nuMlYIOM2dgwLlkI9w2sPnK9VHuLdKkPNIiNHVaZuJyjYQCsLNEvHLSoYa1IkG037JKp1pJp1eqVohq0PEbUfLfAZCuKpdF0ZQ5Gmt+i3ffSej8kdtjGYRKumYdCoBwdd/wBD4zH7VTncPUQ+0h8xqJC9DGPOfEUTxWnVt2i6t9PKOCvVrxDAvCvGTrzoN50DSriOqJEjitL3DUQme6kraVnKHYVDF0jSxCB0Oo4Mp95TwMl5opaZ0e3kG0vQu1mNDEgm90SoltOosDv7bTz3b3JTGYM/b0WVf3g6dI/7hu8Z9QGI9MMLEAg7wRcHwMVwamb5IWOLN76W9h0qGMTmaS0kqUgxCLkplr62A0GnATGJQAkM8pF8JaYVbwrAR10jNST3tT0FjALQlpk+Ml0cJNbkLuoyUWMkLhAJNFHtjz4cdZks+SxTDCVBGEuLgRkoVmm2Zg/sybe0deyBjNnA8PEaSM5u9Vb/AMv3FAlaS8Hi3psGpsVI6jaBicCR+YkXUdspNX0xev5NzgOU1OqMmIQdIWLAXVu9TpHK2y3pfaYNwyHU0GJal/t4pMMlWWmzdsVKR6LG3u3i3cfReErS4Db1NmyVAaNTdkfcfutuMs8JWclw65crkIb3DJvDShqVsPjFs4Cv12tr12+okLncVg/VPPUeCsb2H8LcJTHll6qOXFZ3GzLxM0p9mbeo19Acr/u20bwPGWl5dE4Hhh4zFBgEgGKIyDCDQB8GZXkFU5jbTU9wqc/T/wC6/KaUNMdianM7ZoVNwNSk3810Pzjge4Xiho3eBnjI+WnRrPOgaWIYgTlE6ra5dQYMcBkZmnZ5DK2LYyJLMIBeMZ52eZ21omNw1KshSqiVFO9XUOPIzCbd9GGHqXbDOaLe4b1KXzuPObotBzRXGX21MrPTwPbvJLF4TWpSLJ+9p3qU/EjVfGUDjSfTRaeeek7k9hVwrV0pKlUVaQunRBzMAbqNJO8eu4pjy76ryzCUuJk9aUHCU5O1A7OqS2qhOuslIt/70jeS8s8NRFge7X8uuR5FeNa7Eog0yOIa+m/UdXER2thxx0vxGq/pE2QAoNyLZuJt5tuv3+ctqtPNu6tx0b9ZyZTteZM5iMB8ey/+ZT4vZet/iN02HM/M6fp+Uj1cP8f738YTO4nqVgcRgivDxEi3Im1xOBB7Ozh+kpMZs0g6C3yM6MOaXqpZcX7iqpYiW+D2w66N0lO8Hf8ArKmthrdh6o0GK7/OVuMy9MeVnte4rAUa3SpkI2+27X6RcHtyvhiErg1EGmf2wO/jKmlX4/GWdLHhhlqAMOvjDHPLD+mcuPHJqaW1EqUw9H7QZlBANmUE2JI4W3yYWmMTZhB5zC1LNvyjf3EcRLDBbfIOTErzbbhU/wDW3jwnRhyY5ObPjuLSLUhB5XUajZmuBl0KsDe+msd5+xldJ7WCtMdy8GWrRqjgD5owYTVU3lBy6pXw6t7lQf8ALSGg9cwGID0kYe3TRvNQY8yzM8hMZn2fhzxWktM96dH6TRCrAFnQWcToBcZYjDSIzxjnOudLnI5gF427awCZKxuU8XiZozeKDFprZ6868BTHBNTHbNyDMt6S1vs5/wASj/WJq7zL+kX/AMFvxKP9YhnjJjRhlblHktFrWkq95Dq1VU9Z4iR6uNY6DT5+c4HemvURb3PcBv8ACWOBxSsNDr5Edw+szBOsNGsRY2I4zFx23Lp6NsMjK4sCLg+Y96WPMgaDS+4N8xrb5TK8ltuKHK1SBmAAa9gTf4b5sWCsOv5eXGc2eNlVlRmv7Qv8x4/n8Y0aV92vZx/WSAhG43HUbkDu4iNViNOB693kd3ykrG5UCpS8R1cR9RI1bDg6cOo/38pbGnm38OI9by4xirQ0vvHWPqsx2pKy+L2eDu8jr5GU+IwVjx7RNjXwwOu/hp+XH5yLVwII11G644d/VK4clhZYysdUwpHq+UbWoRv0mqbY/EcDe/DxHCRMVssH1lsesaidGPLL7Qy47PSrw+IINwbHrEuqG0adQZa6g30zgXPj1yixez3Tdu+EYp1yN83cd9xny+2rTZ1WkM2GcVKf7pjdf9rb1PYY3iNppYZ0qKwYZk0DqOsX9Yd0q8BtJ6ZujW7N4PeJoaW0cPiVyV1CtwPs94bes3hy5TqpZ8UvcTMPVHA3HAxjlHTz4WoOpQ3kQZHrYerh9QOepbwR/qqPkwkili0rUmCkG6sCNzDTiOE6sc5l6c2WNxWPopxebBun7quw8GAYfMzZ555n6J6+WrXp9ao/ipInpYE1GaLNEiidEFu9cCRWqXiol4opy1qOgXhAQxT1iMtojdaKDABnEwM6DOvGbzs8COEzK+km52dUtweif/ot5ps0puV+EargqqIpZmUZVG8kEGLKfjTxv5R4hlnEC0cxmHqIcrKyMN6sCreRkIluOs4tO/Z8tGnuY2rwssNaP2WnWINjLbA7Vq07ZHNhrlOq+UpzDViO2ZyxlOWt9szlWjWFW6H3j6h8Ru8vGXlOutT1SDpwtqOzrE8oWuL23SVhcfUpNdGt2cJHLhbmb1FKdt27q/T8o1VXW+oPEj69fjMzsrlhuWuDr7QsbTVYbGU6oujKw7Du/LxkMsLPakylMvTvv6vWA+axFonfoR1jeP76jJjU77uHCMMp3i6nrH16/GT01tHGFHDTu08xw+UV8Le4I4eB7f1EfXEWNnHcyix77flJQFxcWcDgN/8Ambxn0zlb+1DiNmAjv8RKDaGwb7hN2Eve2vAqd/iOMj1KAI6+zf5H6GVxtid7eWV8I9M9giUsRPQsVs5Xvpe3gwmb2jyd4qLS3lL7Z9Gdm7ZenoDmXih3eHVLJkoYk5kJpVusHK35NMycDVVrWvfjNnszkSSAa1S3HKmp/mMVvj3sdVJ5I8mmw1YVmq5i6EFcthqZt7ysGGFJUVbkKLXJLHxMnK1wO6dPx87luVy82MmtHxFjGedOjS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348880"/>
            <a:ext cx="4040732" cy="1224136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123" y="4067380"/>
            <a:ext cx="3853755" cy="1953908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638" y="1151623"/>
            <a:ext cx="3843603" cy="2709425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74052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1196" y="7937"/>
            <a:ext cx="8229600" cy="1143000"/>
          </a:xfrm>
        </p:spPr>
        <p:txBody>
          <a:bodyPr/>
          <a:lstStyle/>
          <a:p>
            <a:pPr algn="ctr"/>
            <a:r>
              <a:rPr lang="es-ES" b="1" dirty="0" smtClean="0"/>
              <a:t/>
            </a:r>
            <a:br>
              <a:rPr lang="es-ES" b="1" dirty="0" smtClean="0"/>
            </a:br>
            <a:r>
              <a:rPr lang="x-none" b="1" smtClean="0"/>
              <a:t>¿</a:t>
            </a:r>
            <a:r>
              <a:rPr lang="es-ES" b="1" dirty="0" smtClean="0"/>
              <a:t>Cómo debo realizar el trámite</a:t>
            </a:r>
            <a:r>
              <a:rPr lang="x-none" b="1" smtClean="0"/>
              <a:t>?</a:t>
            </a:r>
            <a:endParaRPr lang="es-ES" b="1" dirty="0"/>
          </a:p>
        </p:txBody>
      </p:sp>
      <p:sp>
        <p:nvSpPr>
          <p:cNvPr id="2" name="AutoShape 2" descr="data:image/jpeg;base64,/9j/4AAQSkZJRgABAQAAAQABAAD/2wCEAAkGBxISEBQUEhQUFBQPDw8PFBAUFBQPEBQUFBQWFhQVFBQYHCggGBolHBQUITEhJSksLi4uFx8zODMsNygtLisBCgoKDg0OFxAQGiwkHCQsLCwsLCwsLCwsLCwsLCwsLCwsLCwsLCwsLCwsLCwsLCwsLCwsLCwsLCwsLCwsLCwsK//AABEIAMABBwMBIgACEQEDEQH/xAAcAAABBQEBAQAAAAAAAAAAAAACAQMEBQYABwj/xABBEAACAQIDAwgHBQcEAwEAAAABAgADEQQSIQUxQQYTIlFhcYGRBzJCUqGxwSNyc9HhFFNikrLw8TOCosI0Q6MV/8QAGQEAAwEBAQAAAAAAAAAAAAAAAAEDAgQF/8QAJREBAQACAgICAgIDAQAAAAAAAAECEQMhEjEEUSJBMnFhgZET/9oADAMBAAIRAxEAPwD0hY4DAtCSZAxCESEIAscvYRpRJdGkDvgEZqZMgbTxNOgmetUSkl7ZnYIvmY7yn2+mECoi561UdBbEgcLkDU9wnz56T9oY2riymMVky2ZENstiPWWxI8oB73Sqo6h0ZXVtQykMp7iIongPo75YnAVStQscPUDZkAzFXA6LKPCx75fbR9LtV2th6IUcC/Tc+ANpoPYoSzxzBekfGXu2Q/wshX6ze8meWNLFdBhzdX3Tqrdqn6QDTGIJxEUQAhHEaNgRRAHxUMNDGljogDgveTaRJGsjU6gtJNOpcRARiGLecYgSAYcEwBtjG2McaNNHAEmCROM4GMBtFhQSIB14k6deAKJ0S86ANlZyrFYQkmQQpCCxSYgMANUjitacogssAj4hFZ85UZgMoawzAdQM8l9MWMw9fm8OnSxFGpnLi1kUqcyMeJNwbcLTUekfld+yJzNE3xFYacebU+2e3qnkdOla5Y5nY3ZjqSTv1jgZvaGGKuxt0Q2W/bYSLRqFSCN4l/XGdDpo9UAdZ13/AAlGaJzW43tGGmoVAyg9Yh0sSUcEb0swPZxEjYRMqAdkWvvU9rDzEA9l5J8o1qIKdQ2YABWPtLbS/bNSBPGcDpTpsL3NNPlNfye5VFLJV6S6C/tCa1vuM711W5AhgRMJUWooZCCDxEkrSmWjSiOKIYpQuZgDaiSaeggijDVbRA4rRbwbRYgW84xIkAFo20cMEiMGiImWPBYuWMGAsRtJJFhGK4vAjZg2hhYuWMiARIYE6IzN4t4CiOqkyZF1jqJBWnJFKnABOkquUu2kweGqV31yKcq7i7n1VHeZdmnPE/Svtv8AaMYMMh+zwh6dtzVSBfy3ecJ2GSq4ipXqvXqm9SsxYnqHADqFrCC5+GsW8CoNNDbtteaCHzpYoLW1NQjqUXAv2m8J6S3vYX+MVUC34k6knee+JAFvDVLg/wAIvGyY9R9VvuwJpMCPsKf4afITisXZ3+hT/DT+kSmw23c+M5q1kVyt+LFb+QvMeWtqYcfnlMftrtibdq4drqdOKn1T4T03YO3qWJXomz21Q7/DrnmfNq4txAGvaReVuExpSqVUlKtPUpfW3BlPtD5R48kz/tTm+Lnxd+491vBvMbyd5Yh7JX0O4VOB75rgwOo1B4x6QOXnXgXiw0BgxbwLzrw0Dt4hMC868YLOiXnXgCxbRAZxMAQwDFYwC0AW0604GKIEUCdFvOgZrm46iQgRHA0mYKdKSVEZDw1qQCByi2kMLha1c/8AqpMwHW1uiPO0+bUqFizsbtUZnY8SSbmewemraOXBU6Q34itr91Bc/EiePrumsSorxpmiuYyzTROYwLxGaCD/AJgB3j9H1W+7GFXWPUfVf7sA1OzR9hT/AA0/pEwW26bYfGFhp0+dU95vN9sofYU/w0+Ujbe2GuJT3XW+VvoeyS332pjbNWez2w9pCqquliSoVkJsTbdlPvC/iLSVt7ZK18rK2Sqo6Dg2bTgbcNfjMhsnk9jaVTolVW4uxIZSPu8Zf7a2TVqBHpVStWjfLwRr2uCO2wkvDv29K/MwuO9d/RnCbRZX5rEDm6gsFfdTqdx4H4d02mwOVFSh0Xuye6d47picJtGlih+z4xObrre1+iGPWh6+yI7VcIwSvd6RPRxGpK9jyuHJr8cnNy/Hxznnxf8AHu+A2hTrLmpsCOI4jvElXnj+ytqvSIem2h1BBupH1E9E2JygSuLGyv1cD3S1ji2vbxbxsQgYgOdEEWBkJiXimCYE7NOLxCIOWMiM0URLQhACURZ14hMTTjOnXnQBQYt4gEICYMJacHhZYqpAnkvprr3r4VPdpVX/AJmUf9J5+TNh6X6+baQXhToUh4ksT9JjHabnoBcxpm6oZBM60ZG8nXCikxApMQII9Q9V/uwGAHf1QqHqv92Aa7Yw+wpfhJ8pYBZA2N/o0vwk+QlkokKpCARcsMLCCzG2lVtfYtLELZxZh6tQaMp7DKvD7SqYb7DHjnKL9FMTbS3AVB9fnNVljWIwyupV1DKwsQdRHuXqtYZ5YXeLNYrAVML9ph/tsO2ppXuVv7SHXSWGzdoggPSa4HHcynqYcDIDUa2ziXpXq4Xe1Em70+soTvEk4vZGYLicEcrVFVzTPqVAdbEcDNY5XD36dFww+RNzrJ6FsDlRey1e681tKsGFwbg8Z4nsnHLVutjTqoSDRb1hbXTrHbNVsbbj0SA274S8svpw54XG6r0cGLeV+A2ilUXU623SXeNjY7xLxAYhMAO868G868QLEnToGW8S86JeALeJEiwNIURxKc6nTkmmLTBmGW0G0lMIw7CED559IVfPtXEn3agT+RFU/EGZ4dcnbfr85jcS/vYisf8AmZBG6bZcYgF4eTrnF+rSAdzYG/ygNU0NtILHf2mATGHN9I9hz0H+7I0eWoFpuWNhYCAbDZjhaNIkgfZ0xqbXuo0ltSN5k6ZWvh6RW1VaaAPTBGb1beYl1sAuEytfoaLm9bLc5c3ba057FIuQIQEFDHBJVtwWLlnXhCAQNrUM1CqOuk4/4mNckXzYGgeqko8RoZY16eZWHvKR5i0zXIzHc0owdboVqRYKDoKikkgoePGO94rfHsmfa9x2y6LutVkHOJbK9yCO+x18YNvKS6p0kcib4/RfL/n/AKScDXambqbj3ePhNfsva6uBmPZfiPvCYhTaSaNQg3BsRx/PrlfJy6ekqg64hWZXZW2ytlby4eHVB25ypemctNLX3O2oPcJryZ01c6YbYW3a5qEu2cH2Tw7rbps8JiVqC6ndvHEd8JlL0dxsPzp0EmMimJeCWg5oAeaLGiZ0DW2aOBpFV4YeTM81SQcbVyoze6jN5CPu0peVVfJgsQ3u4er/AEkfWbhV873zu7e8zMT3kmLmA3ecbwvqn++EVm+AteaIjNAZohaNu1t8AUn/ADAdgN8h4jaAGi6nr4Suq1mY6nw4QCwr7RG5de3hK+rWZt5v8oFoQEWz0PDVmRgyEqRxBt4GbzYPKym9kq9B9Bn3ox7TwMwYWGi3k8tVuR7NSq/GSA0wdGlisEAU+2o6Er7SjfpxE0ex9uUq46B1G+mdHXw4yXWXcasuPtc54QeQqlWJTr3h4UvJYgyu2tsmliFy1Bquq1BpUQjUFW4STTqxzNF6NA2ZRrIhWtUFSx6L2IYrwzdZknNHjGnWbxsLK290ohrI+6GtWbsY2lAyQtQMuVxmXqO8doMhpUEeVhM9wzmEwfN1Aym6G4vxHeJb1mZDnTosB59hHESqpVCJH2r+02L4ap0gNaL9JHH8PFTF47u4fl9tpsnbK1hlIyva+XgbbyDJ7NPNuR/KRK1ZVYc3WV2BpnqIscp89J6IWlcbf2xl/gRaJeCTBvNEcvOggzoGnh4QaQw8dR4vEvKJBeZb0lYjJszEfxKqfzMBNEWmF9L2Ky7PsTbPXpjvtc/SamOi8nj9L1Y3UfrkPEbTVRZekfhKutiGfefDhA1hiNogaLqfhK6tXZt58OEbAhhYrTkDlihYYEICZtbmILQgIuWGpmbTkcqEyRTpgRnnJwqyd3VZqNVsrlI6WFTpqNL+0B2H/Il4dmYXFdOk2Spa+en0Kg+8vHwnnqVZMwuKKm6kqesG0jcbLuKdWNjiv2qijBwKgykLiE1I005xN/iIXJ/GGpRBYAMGZSV9U2Oh7JD2VyrYG1fUHTnB63+4bmEtXwVKt9rh3CPvLJrTb8SnK48v2jlx/SalSPLWlJ/+g1MhcQvNkmwqDpUG7m9nuMlYIOM2dgwLlkI9w2sPnK9VHuLdKkPNIiNHVaZuJyjYQCsLNEvHLSoYa1IkG037JKp1pJp1eqVohq0PEbUfLfAZCuKpdF0ZQ5Gmt+i3ffSej8kdtjGYRKumYdCoBwdd/wBD4zH7VTncPUQ+0h8xqJC9DGPOfEUTxWnVt2i6t9PKOCvVrxDAvCvGTrzoN50DSriOqJEjitL3DUQme6kraVnKHYVDF0jSxCB0Oo4Mp95TwMl5opaZ0e3kG0vQu1mNDEgm90SoltOosDv7bTz3b3JTGYM/b0WVf3g6dI/7hu8Z9QGI9MMLEAg7wRcHwMVwamb5IWOLN76W9h0qGMTmaS0kqUgxCLkplr62A0GnATGJQAkM8pF8JaYVbwrAR10jNST3tT0FjALQlpk+Ml0cJNbkLuoyUWMkLhAJNFHtjz4cdZks+SxTDCVBGEuLgRkoVmm2Zg/sybe0deyBjNnA8PEaSM5u9Vb/AMv3FAlaS8Hi3psGpsVI6jaBicCR+YkXUdspNX0xev5NzgOU1OqMmIQdIWLAXVu9TpHK2y3pfaYNwyHU0GJal/t4pMMlWWmzdsVKR6LG3u3i3cfReErS4Db1NmyVAaNTdkfcfutuMs8JWclw65crkIb3DJvDShqVsPjFs4Cv12tr12+okLncVg/VPPUeCsb2H8LcJTHll6qOXFZ3GzLxM0p9mbeo19Acr/u20bwPGWl5dE4Hhh4zFBgEgGKIyDCDQB8GZXkFU5jbTU9wqc/T/wC6/KaUNMdianM7ZoVNwNSk3810Pzjge4Xiho3eBnjI+WnRrPOgaWIYgTlE6ra5dQYMcBkZmnZ5DK2LYyJLMIBeMZ52eZ21omNw1KshSqiVFO9XUOPIzCbd9GGHqXbDOaLe4b1KXzuPObotBzRXGX21MrPTwPbvJLF4TWpSLJ+9p3qU/EjVfGUDjSfTRaeeek7k9hVwrV0pKlUVaQunRBzMAbqNJO8eu4pjy76ryzCUuJk9aUHCU5O1A7OqS2qhOuslIt/70jeS8s8NRFge7X8uuR5FeNa7Eog0yOIa+m/UdXER2thxx0vxGq/pE2QAoNyLZuJt5tuv3+ctqtPNu6tx0b9ZyZTteZM5iMB8ey/+ZT4vZet/iN02HM/M6fp+Uj1cP8f738YTO4nqVgcRgivDxEi3Im1xOBB7Ozh+kpMZs0g6C3yM6MOaXqpZcX7iqpYiW+D2w66N0lO8Hf8ArKmthrdh6o0GK7/OVuMy9MeVnte4rAUa3SpkI2+27X6RcHtyvhiErg1EGmf2wO/jKmlX4/GWdLHhhlqAMOvjDHPLD+mcuPHJqaW1EqUw9H7QZlBANmUE2JI4W3yYWmMTZhB5zC1LNvyjf3EcRLDBbfIOTErzbbhU/wDW3jwnRhyY5ObPjuLSLUhB5XUajZmuBl0KsDe+msd5+xldJ7WCtMdy8GWrRqjgD5owYTVU3lBy6pXw6t7lQf8ALSGg9cwGID0kYe3TRvNQY8yzM8hMZn2fhzxWktM96dH6TRCrAFnQWcToBcZYjDSIzxjnOudLnI5gF427awCZKxuU8XiZozeKDFprZ6868BTHBNTHbNyDMt6S1vs5/wASj/WJq7zL+kX/AMFvxKP9YhnjJjRhlblHktFrWkq95Dq1VU9Z4iR6uNY6DT5+c4HemvURb3PcBv8ACWOBxSsNDr5Edw+szBOsNGsRY2I4zFx23Lp6NsMjK4sCLg+Y96WPMgaDS+4N8xrb5TK8ltuKHK1SBmAAa9gTf4b5sWCsOv5eXGc2eNlVlRmv7Qv8x4/n8Y0aV92vZx/WSAhG43HUbkDu4iNViNOB693kd3ykrG5UCpS8R1cR9RI1bDg6cOo/38pbGnm38OI9by4xirQ0vvHWPqsx2pKy+L2eDu8jr5GU+IwVjx7RNjXwwOu/hp+XH5yLVwII11G644d/VK4clhZYysdUwpHq+UbWoRv0mqbY/EcDe/DxHCRMVssH1lsesaidGPLL7Qy47PSrw+IINwbHrEuqG0adQZa6g30zgXPj1yixez3Tdu+EYp1yN83cd9xny+2rTZ1WkM2GcVKf7pjdf9rb1PYY3iNppYZ0qKwYZk0DqOsX9Yd0q8BtJ6ZujW7N4PeJoaW0cPiVyV1CtwPs94bes3hy5TqpZ8UvcTMPVHA3HAxjlHTz4WoOpQ3kQZHrYerh9QOepbwR/qqPkwkili0rUmCkG6sCNzDTiOE6sc5l6c2WNxWPopxebBun7quw8GAYfMzZ555n6J6+WrXp9ao/ipInpYE1GaLNEiidEFu9cCRWqXiol4opy1qOgXhAQxT1iMtojdaKDABnEwM6DOvGbzs8COEzK+km52dUtweif/ot5ps0puV+EargqqIpZmUZVG8kEGLKfjTxv5R4hlnEC0cxmHqIcrKyMN6sCreRkIluOs4tO/Z8tGnuY2rwssNaP2WnWINjLbA7Vq07ZHNhrlOq+UpzDViO2ZyxlOWt9szlWjWFW6H3j6h8Ru8vGXlOutT1SDpwtqOzrE8oWuL23SVhcfUpNdGt2cJHLhbmb1FKdt27q/T8o1VXW+oPEj69fjMzsrlhuWuDr7QsbTVYbGU6oujKw7Du/LxkMsLPakylMvTvv6vWA+axFonfoR1jeP76jJjU77uHCMMp3i6nrH16/GT01tHGFHDTu08xw+UV8Le4I4eB7f1EfXEWNnHcyix77flJQFxcWcDgN/8Ambxn0zlb+1DiNmAjv8RKDaGwb7hN2Eve2vAqd/iOMj1KAI6+zf5H6GVxtid7eWV8I9M9giUsRPQsVs5Xvpe3gwmb2jyd4qLS3lL7Z9Gdm7ZenoDmXih3eHVLJkoYk5kJpVusHK35NMycDVVrWvfjNnszkSSAa1S3HKmp/mMVvj3sdVJ5I8mmw1YVmq5i6EFcthqZt7ysGGFJUVbkKLXJLHxMnK1wO6dPx87luVy82MmtHxFjGedOjS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1 Marcador de contenido"/>
          <p:cNvSpPr txBox="1">
            <a:spLocks/>
          </p:cNvSpPr>
          <p:nvPr/>
        </p:nvSpPr>
        <p:spPr>
          <a:xfrm>
            <a:off x="421474" y="1124744"/>
            <a:ext cx="8229600" cy="3340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Arial" pitchFamily="34" charset="0"/>
              <a:buChar char="•"/>
              <a:tabLst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400" b="1" dirty="0" smtClean="0"/>
          </a:p>
          <a:p>
            <a:endParaRPr lang="es-ES" sz="2400" b="1" dirty="0" smtClean="0"/>
          </a:p>
          <a:p>
            <a:r>
              <a:rPr lang="x-none" sz="2400" b="1" smtClean="0"/>
              <a:t>Solicitud de </a:t>
            </a:r>
            <a:r>
              <a:rPr lang="es-ES" sz="2400" b="1" dirty="0" smtClean="0"/>
              <a:t>destrucción:</a:t>
            </a:r>
          </a:p>
          <a:p>
            <a:pPr marL="0" indent="0">
              <a:buFont typeface="Arial" pitchFamily="34" charset="0"/>
              <a:buNone/>
            </a:pPr>
            <a:endParaRPr lang="en-US" sz="2400" dirty="0" smtClean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s-ES" sz="2400" dirty="0" smtClean="0">
              <a:latin typeface="+mj-lt"/>
            </a:endParaRPr>
          </a:p>
          <a:p>
            <a:pPr marL="0" indent="0">
              <a:buFont typeface="Arial" pitchFamily="34" charset="0"/>
              <a:buNone/>
            </a:pPr>
            <a:endParaRPr lang="es-ES" sz="2400" dirty="0" smtClean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06" y="3140968"/>
            <a:ext cx="8532440" cy="2331587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96991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1196" y="7937"/>
            <a:ext cx="8229600" cy="1143000"/>
          </a:xfrm>
        </p:spPr>
        <p:txBody>
          <a:bodyPr/>
          <a:lstStyle/>
          <a:p>
            <a:pPr algn="ctr"/>
            <a:r>
              <a:rPr lang="es-ES" b="1" dirty="0" smtClean="0"/>
              <a:t/>
            </a:r>
            <a:br>
              <a:rPr lang="es-ES" b="1" dirty="0" smtClean="0"/>
            </a:br>
            <a:r>
              <a:rPr lang="x-none" b="1" smtClean="0"/>
              <a:t>¿</a:t>
            </a:r>
            <a:r>
              <a:rPr lang="es-ES" b="1" dirty="0" smtClean="0"/>
              <a:t>Cómo debo realizar el trámite</a:t>
            </a:r>
            <a:r>
              <a:rPr lang="x-none" b="1" smtClean="0"/>
              <a:t>?</a:t>
            </a:r>
            <a:endParaRPr lang="es-ES" b="1" dirty="0"/>
          </a:p>
        </p:txBody>
      </p:sp>
      <p:sp>
        <p:nvSpPr>
          <p:cNvPr id="2" name="AutoShape 2" descr="data:image/jpeg;base64,/9j/4AAQSkZJRgABAQAAAQABAAD/2wCEAAkGBxISEBQUEhQUFBQPDw8PFBAUFBQPEBQUFBQWFhQVFBQYHCggGBolHBQUITEhJSksLi4uFx8zODMsNygtLisBCgoKDg0OFxAQGiwkHCQsLCwsLCwsLCwsLCwsLCwsLCwsLCwsLCwsLCwsLCwsLCwsLCwsLCwsLCwsLCwsLCwsK//AABEIAMABBwMBIgACEQEDEQH/xAAcAAABBQEBAQAAAAAAAAAAAAACAQMEBQYABwj/xABBEAACAQIDAwgHBQcEAwEAAAABAgADEQQSIQUxQQYTIlFhcYGRBzJCUqGxwSNyc9HhFFNikrLw8TOCosI0Q6MV/8QAGQEAAwEBAQAAAAAAAAAAAAAAAAEDAgQF/8QAJREBAQACAgICAgIDAQAAAAAAAAECEQMhEjEEUSJBMnFhgZET/9oADAMBAAIRAxEAPwD0hY4DAtCSZAxCESEIAscvYRpRJdGkDvgEZqZMgbTxNOgmetUSkl7ZnYIvmY7yn2+mECoi561UdBbEgcLkDU9wnz56T9oY2riymMVky2ZENstiPWWxI8oB73Sqo6h0ZXVtQykMp7iIongPo75YnAVStQscPUDZkAzFXA6LKPCx75fbR9LtV2th6IUcC/Tc+ANpoPYoSzxzBekfGXu2Q/wshX6ze8meWNLFdBhzdX3Tqrdqn6QDTGIJxEUQAhHEaNgRRAHxUMNDGljogDgveTaRJGsjU6gtJNOpcRARiGLecYgSAYcEwBtjG2McaNNHAEmCROM4GMBtFhQSIB14k6deAKJ0S86ANlZyrFYQkmQQpCCxSYgMANUjitacogssAj4hFZ85UZgMoawzAdQM8l9MWMw9fm8OnSxFGpnLi1kUqcyMeJNwbcLTUekfld+yJzNE3xFYacebU+2e3qnkdOla5Y5nY3ZjqSTv1jgZvaGGKuxt0Q2W/bYSLRqFSCN4l/XGdDpo9UAdZ13/AAlGaJzW43tGGmoVAyg9Yh0sSUcEb0swPZxEjYRMqAdkWvvU9rDzEA9l5J8o1qIKdQ2YABWPtLbS/bNSBPGcDpTpsL3NNPlNfye5VFLJV6S6C/tCa1vuM711W5AhgRMJUWooZCCDxEkrSmWjSiOKIYpQuZgDaiSaeggijDVbRA4rRbwbRYgW84xIkAFo20cMEiMGiImWPBYuWMGAsRtJJFhGK4vAjZg2hhYuWMiARIYE6IzN4t4CiOqkyZF1jqJBWnJFKnABOkquUu2kweGqV31yKcq7i7n1VHeZdmnPE/Svtv8AaMYMMh+zwh6dtzVSBfy3ecJ2GSq4ipXqvXqm9SsxYnqHADqFrCC5+GsW8CoNNDbtteaCHzpYoLW1NQjqUXAv2m8J6S3vYX+MVUC34k6knee+JAFvDVLg/wAIvGyY9R9VvuwJpMCPsKf4afITisXZ3+hT/DT+kSmw23c+M5q1kVyt+LFb+QvMeWtqYcfnlMftrtibdq4drqdOKn1T4T03YO3qWJXomz21Q7/DrnmfNq4txAGvaReVuExpSqVUlKtPUpfW3BlPtD5R48kz/tTm+Lnxd+491vBvMbyd5Yh7JX0O4VOB75rgwOo1B4x6QOXnXgXiw0BgxbwLzrw0Dt4hMC868YLOiXnXgCxbRAZxMAQwDFYwC0AW0604GKIEUCdFvOgZrm46iQgRHA0mYKdKSVEZDw1qQCByi2kMLha1c/8AqpMwHW1uiPO0+bUqFizsbtUZnY8SSbmewemraOXBU6Q34itr91Bc/EiePrumsSorxpmiuYyzTROYwLxGaCD/AJgB3j9H1W+7GFXWPUfVf7sA1OzR9hT/AA0/pEwW26bYfGFhp0+dU95vN9sofYU/w0+Ujbe2GuJT3XW+VvoeyS332pjbNWez2w9pCqquliSoVkJsTbdlPvC/iLSVt7ZK18rK2Sqo6Dg2bTgbcNfjMhsnk9jaVTolVW4uxIZSPu8Zf7a2TVqBHpVStWjfLwRr2uCO2wkvDv29K/MwuO9d/RnCbRZX5rEDm6gsFfdTqdx4H4d02mwOVFSh0Xuye6d47picJtGlih+z4xObrre1+iGPWh6+yI7VcIwSvd6RPRxGpK9jyuHJr8cnNy/Hxznnxf8AHu+A2hTrLmpsCOI4jvElXnj+ytqvSIem2h1BBupH1E9E2JygSuLGyv1cD3S1ji2vbxbxsQgYgOdEEWBkJiXimCYE7NOLxCIOWMiM0URLQhACURZ14hMTTjOnXnQBQYt4gEICYMJacHhZYqpAnkvprr3r4VPdpVX/AJmUf9J5+TNh6X6+baQXhToUh4ksT9JjHabnoBcxpm6oZBM60ZG8nXCikxApMQII9Q9V/uwGAHf1QqHqv92Aa7Yw+wpfhJ8pYBZA2N/o0vwk+QlkokKpCARcsMLCCzG2lVtfYtLELZxZh6tQaMp7DKvD7SqYb7DHjnKL9FMTbS3AVB9fnNVljWIwyupV1DKwsQdRHuXqtYZ5YXeLNYrAVML9ph/tsO2ppXuVv7SHXSWGzdoggPSa4HHcynqYcDIDUa2ziXpXq4Xe1Em70+soTvEk4vZGYLicEcrVFVzTPqVAdbEcDNY5XD36dFww+RNzrJ6FsDlRey1e681tKsGFwbg8Z4nsnHLVutjTqoSDRb1hbXTrHbNVsbbj0SA274S8svpw54XG6r0cGLeV+A2ilUXU623SXeNjY7xLxAYhMAO868G868QLEnToGW8S86JeALeJEiwNIURxKc6nTkmmLTBmGW0G0lMIw7CED559IVfPtXEn3agT+RFU/EGZ4dcnbfr85jcS/vYisf8AmZBG6bZcYgF4eTrnF+rSAdzYG/ygNU0NtILHf2mATGHN9I9hz0H+7I0eWoFpuWNhYCAbDZjhaNIkgfZ0xqbXuo0ltSN5k6ZWvh6RW1VaaAPTBGb1beYl1sAuEytfoaLm9bLc5c3ba057FIuQIQEFDHBJVtwWLlnXhCAQNrUM1CqOuk4/4mNckXzYGgeqko8RoZY16eZWHvKR5i0zXIzHc0owdboVqRYKDoKikkgoePGO94rfHsmfa9x2y6LutVkHOJbK9yCO+x18YNvKS6p0kcib4/RfL/n/AKScDXambqbj3ePhNfsva6uBmPZfiPvCYhTaSaNQg3BsRx/PrlfJy6ekqg64hWZXZW2ytlby4eHVB25ypemctNLX3O2oPcJryZ01c6YbYW3a5qEu2cH2Tw7rbps8JiVqC6ndvHEd8JlL0dxsPzp0EmMimJeCWg5oAeaLGiZ0DW2aOBpFV4YeTM81SQcbVyoze6jN5CPu0peVVfJgsQ3u4er/AEkfWbhV873zu7e8zMT3kmLmA3ecbwvqn++EVm+AteaIjNAZohaNu1t8AUn/ADAdgN8h4jaAGi6nr4Suq1mY6nw4QCwr7RG5de3hK+rWZt5v8oFoQEWz0PDVmRgyEqRxBt4GbzYPKym9kq9B9Bn3ox7TwMwYWGi3k8tVuR7NSq/GSA0wdGlisEAU+2o6Er7SjfpxE0ex9uUq46B1G+mdHXw4yXWXcasuPtc54QeQqlWJTr3h4UvJYgyu2tsmliFy1Bquq1BpUQjUFW4STTqxzNF6NA2ZRrIhWtUFSx6L2IYrwzdZknNHjGnWbxsLK290ohrI+6GtWbsY2lAyQtQMuVxmXqO8doMhpUEeVhM9wzmEwfN1Aym6G4vxHeJb1mZDnTosB59hHESqpVCJH2r+02L4ap0gNaL9JHH8PFTF47u4fl9tpsnbK1hlIyva+XgbbyDJ7NPNuR/KRK1ZVYc3WV2BpnqIscp89J6IWlcbf2xl/gRaJeCTBvNEcvOggzoGnh4QaQw8dR4vEvKJBeZb0lYjJszEfxKqfzMBNEWmF9L2Ky7PsTbPXpjvtc/SamOi8nj9L1Y3UfrkPEbTVRZekfhKutiGfefDhA1hiNogaLqfhK6tXZt58OEbAhhYrTkDlihYYEICZtbmILQgIuWGpmbTkcqEyRTpgRnnJwqyd3VZqNVsrlI6WFTpqNL+0B2H/Il4dmYXFdOk2Spa+en0Kg+8vHwnnqVZMwuKKm6kqesG0jcbLuKdWNjiv2qijBwKgykLiE1I005xN/iIXJ/GGpRBYAMGZSV9U2Oh7JD2VyrYG1fUHTnB63+4bmEtXwVKt9rh3CPvLJrTb8SnK48v2jlx/SalSPLWlJ/+g1MhcQvNkmwqDpUG7m9nuMlYIOM2dgwLlkI9w2sPnK9VHuLdKkPNIiNHVaZuJyjYQCsLNEvHLSoYa1IkG037JKp1pJp1eqVohq0PEbUfLfAZCuKpdF0ZQ5Gmt+i3ffSej8kdtjGYRKumYdCoBwdd/wBD4zH7VTncPUQ+0h8xqJC9DGPOfEUTxWnVt2i6t9PKOCvVrxDAvCvGTrzoN50DSriOqJEjitL3DUQme6kraVnKHYVDF0jSxCB0Oo4Mp95TwMl5opaZ0e3kG0vQu1mNDEgm90SoltOosDv7bTz3b3JTGYM/b0WVf3g6dI/7hu8Z9QGI9MMLEAg7wRcHwMVwamb5IWOLN76W9h0qGMTmaS0kqUgxCLkplr62A0GnATGJQAkM8pF8JaYVbwrAR10jNST3tT0FjALQlpk+Ml0cJNbkLuoyUWMkLhAJNFHtjz4cdZks+SxTDCVBGEuLgRkoVmm2Zg/sybe0deyBjNnA8PEaSM5u9Vb/AMv3FAlaS8Hi3psGpsVI6jaBicCR+YkXUdspNX0xev5NzgOU1OqMmIQdIWLAXVu9TpHK2y3pfaYNwyHU0GJal/t4pMMlWWmzdsVKR6LG3u3i3cfReErS4Db1NmyVAaNTdkfcfutuMs8JWclw65crkIb3DJvDShqVsPjFs4Cv12tr12+okLncVg/VPPUeCsb2H8LcJTHll6qOXFZ3GzLxM0p9mbeo19Acr/u20bwPGWl5dE4Hhh4zFBgEgGKIyDCDQB8GZXkFU5jbTU9wqc/T/wC6/KaUNMdianM7ZoVNwNSk3810Pzjge4Xiho3eBnjI+WnRrPOgaWIYgTlE6ra5dQYMcBkZmnZ5DK2LYyJLMIBeMZ52eZ21omNw1KshSqiVFO9XUOPIzCbd9GGHqXbDOaLe4b1KXzuPObotBzRXGX21MrPTwPbvJLF4TWpSLJ+9p3qU/EjVfGUDjSfTRaeeek7k9hVwrV0pKlUVaQunRBzMAbqNJO8eu4pjy76ryzCUuJk9aUHCU5O1A7OqS2qhOuslIt/70jeS8s8NRFge7X8uuR5FeNa7Eog0yOIa+m/UdXER2thxx0vxGq/pE2QAoNyLZuJt5tuv3+ctqtPNu6tx0b9ZyZTteZM5iMB8ey/+ZT4vZet/iN02HM/M6fp+Uj1cP8f738YTO4nqVgcRgivDxEi3Im1xOBB7Ozh+kpMZs0g6C3yM6MOaXqpZcX7iqpYiW+D2w66N0lO8Hf8ArKmthrdh6o0GK7/OVuMy9MeVnte4rAUa3SpkI2+27X6RcHtyvhiErg1EGmf2wO/jKmlX4/GWdLHhhlqAMOvjDHPLD+mcuPHJqaW1EqUw9H7QZlBANmUE2JI4W3yYWmMTZhB5zC1LNvyjf3EcRLDBbfIOTErzbbhU/wDW3jwnRhyY5ObPjuLSLUhB5XUajZmuBl0KsDe+msd5+xldJ7WCtMdy8GWrRqjgD5owYTVU3lBy6pXw6t7lQf8ALSGg9cwGID0kYe3TRvNQY8yzM8hMZn2fhzxWktM96dH6TRCrAFnQWcToBcZYjDSIzxjnOudLnI5gF427awCZKxuU8XiZozeKDFprZ6868BTHBNTHbNyDMt6S1vs5/wASj/WJq7zL+kX/AMFvxKP9YhnjJjRhlblHktFrWkq95Dq1VU9Z4iR6uNY6DT5+c4HemvURb3PcBv8ACWOBxSsNDr5Edw+szBOsNGsRY2I4zFx23Lp6NsMjK4sCLg+Y96WPMgaDS+4N8xrb5TK8ltuKHK1SBmAAa9gTf4b5sWCsOv5eXGc2eNlVlRmv7Qv8x4/n8Y0aV92vZx/WSAhG43HUbkDu4iNViNOB693kd3ykrG5UCpS8R1cR9RI1bDg6cOo/38pbGnm38OI9by4xirQ0vvHWPqsx2pKy+L2eDu8jr5GU+IwVjx7RNjXwwOu/hp+XH5yLVwII11G644d/VK4clhZYysdUwpHq+UbWoRv0mqbY/EcDe/DxHCRMVssH1lsesaidGPLL7Qy47PSrw+IINwbHrEuqG0adQZa6g30zgXPj1yixez3Tdu+EYp1yN83cd9xny+2rTZ1WkM2GcVKf7pjdf9rb1PYY3iNppYZ0qKwYZk0DqOsX9Yd0q8BtJ6ZujW7N4PeJoaW0cPiVyV1CtwPs94bes3hy5TqpZ8UvcTMPVHA3HAxjlHTz4WoOpQ3kQZHrYerh9QOepbwR/qqPkwkili0rUmCkG6sCNzDTiOE6sc5l6c2WNxWPopxebBun7quw8GAYfMzZ555n6J6+WrXp9ao/ipInpYE1GaLNEiidEFu9cCRWqXiol4opy1qOgXhAQxT1iMtojdaKDABnEwM6DOvGbzs8COEzK+km52dUtweif/ot5ps0puV+EargqqIpZmUZVG8kEGLKfjTxv5R4hlnEC0cxmHqIcrKyMN6sCreRkIluOs4tO/Z8tGnuY2rwssNaP2WnWINjLbA7Vq07ZHNhrlOq+UpzDViO2ZyxlOWt9szlWjWFW6H3j6h8Ru8vGXlOutT1SDpwtqOzrE8oWuL23SVhcfUpNdGt2cJHLhbmb1FKdt27q/T8o1VXW+oPEj69fjMzsrlhuWuDr7QsbTVYbGU6oujKw7Du/LxkMsLPakylMvTvv6vWA+axFonfoR1jeP76jJjU77uHCMMp3i6nrH16/GT01tHGFHDTu08xw+UV8Le4I4eB7f1EfXEWNnHcyix77flJQFxcWcDgN/8Ambxn0zlb+1DiNmAjv8RKDaGwb7hN2Eve2vAqd/iOMj1KAI6+zf5H6GVxtid7eWV8I9M9giUsRPQsVs5Xvpe3gwmb2jyd4qLS3lL7Z9Gdm7ZenoDmXih3eHVLJkoYk5kJpVusHK35NMycDVVrWvfjNnszkSSAa1S3HKmp/mMVvj3sdVJ5I8mmw1YVmq5i6EFcthqZt7ysGGFJUVbkKLXJLHxMnK1wO6dPx87luVy82MmtHxFjGedOjS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1 Marcador de contenido"/>
          <p:cNvSpPr txBox="1">
            <a:spLocks/>
          </p:cNvSpPr>
          <p:nvPr/>
        </p:nvSpPr>
        <p:spPr>
          <a:xfrm>
            <a:off x="421474" y="1124744"/>
            <a:ext cx="8229600" cy="3340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Arial" pitchFamily="34" charset="0"/>
              <a:buChar char="•"/>
              <a:tabLst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400" b="1" dirty="0" smtClean="0"/>
          </a:p>
          <a:p>
            <a:r>
              <a:rPr lang="x-none" sz="2400" b="1" smtClean="0"/>
              <a:t>Solicitud de </a:t>
            </a:r>
            <a:r>
              <a:rPr lang="es-ES" sz="2400" b="1" dirty="0" smtClean="0"/>
              <a:t>destrucción:</a:t>
            </a:r>
          </a:p>
          <a:p>
            <a:pPr marL="0" indent="0">
              <a:buFont typeface="Arial" pitchFamily="34" charset="0"/>
              <a:buNone/>
            </a:pPr>
            <a:endParaRPr lang="en-US" sz="2400" dirty="0" smtClean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s-ES" sz="2400" dirty="0" smtClean="0">
              <a:latin typeface="+mj-lt"/>
            </a:endParaRPr>
          </a:p>
          <a:p>
            <a:pPr marL="0" indent="0">
              <a:buFont typeface="Arial" pitchFamily="34" charset="0"/>
              <a:buNone/>
            </a:pPr>
            <a:endParaRPr lang="es-ES" sz="2400" dirty="0" smtClean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76872"/>
            <a:ext cx="4608512" cy="3595459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36643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07975" y="332656"/>
            <a:ext cx="8229600" cy="1143000"/>
          </a:xfrm>
        </p:spPr>
        <p:txBody>
          <a:bodyPr/>
          <a:lstStyle/>
          <a:p>
            <a:pPr algn="ctr"/>
            <a:r>
              <a:rPr lang="x-none" b="1" smtClean="0"/>
              <a:t>¿</a:t>
            </a:r>
            <a:r>
              <a:rPr lang="es-ES" b="1" dirty="0" smtClean="0"/>
              <a:t>Cómo debo realizar el trámite</a:t>
            </a:r>
            <a:r>
              <a:rPr lang="x-none" b="1" smtClean="0"/>
              <a:t>?</a:t>
            </a:r>
            <a:endParaRPr lang="es-ES" b="1" dirty="0"/>
          </a:p>
        </p:txBody>
      </p:sp>
      <p:sp>
        <p:nvSpPr>
          <p:cNvPr id="5" name="1 Marcador de contenido"/>
          <p:cNvSpPr>
            <a:spLocks noGrp="1"/>
          </p:cNvSpPr>
          <p:nvPr>
            <p:ph idx="1"/>
          </p:nvPr>
        </p:nvSpPr>
        <p:spPr>
          <a:xfrm>
            <a:off x="451066" y="1700808"/>
            <a:ext cx="8441414" cy="4320480"/>
          </a:xfrm>
        </p:spPr>
        <p:txBody>
          <a:bodyPr>
            <a:normAutofit/>
          </a:bodyPr>
          <a:lstStyle/>
          <a:p>
            <a:endParaRPr lang="es-ES" sz="2400" b="1" dirty="0" smtClean="0"/>
          </a:p>
          <a:p>
            <a:r>
              <a:rPr lang="es-ES" sz="2400" b="1" dirty="0" smtClean="0"/>
              <a:t>Observaciones:</a:t>
            </a:r>
          </a:p>
          <a:p>
            <a:pPr lvl="1"/>
            <a:endParaRPr lang="es-ES" sz="1600" b="1" dirty="0"/>
          </a:p>
          <a:p>
            <a:pPr lvl="1"/>
            <a:r>
              <a:rPr lang="es-ES" sz="2400" b="1" dirty="0"/>
              <a:t>Visto bueno DINAMA</a:t>
            </a:r>
            <a:r>
              <a:rPr lang="es-ES" sz="1600" b="1" dirty="0" smtClean="0"/>
              <a:t>:</a:t>
            </a:r>
          </a:p>
          <a:p>
            <a:pPr lvl="2"/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Imprimo formulario y firma empresa</a:t>
            </a:r>
          </a:p>
          <a:p>
            <a:pPr lvl="2"/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Entrega en Mesa de Entrada DINAMA</a:t>
            </a:r>
          </a:p>
          <a:p>
            <a:pPr lvl="2"/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Envío vía VUCE solicitud</a:t>
            </a:r>
          </a:p>
          <a:p>
            <a:pPr lvl="2"/>
            <a:endParaRPr lang="es-ES" b="1" dirty="0" smtClean="0"/>
          </a:p>
          <a:p>
            <a:pPr lvl="1"/>
            <a:r>
              <a:rPr lang="es-ES" sz="2400" b="1" dirty="0"/>
              <a:t>Observaciones al trámite.</a:t>
            </a:r>
          </a:p>
          <a:p>
            <a:pPr marL="0" indent="0">
              <a:buNone/>
            </a:pPr>
            <a:endParaRPr lang="es-ES" sz="2400" b="1" dirty="0"/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s-ES" sz="2400" dirty="0">
              <a:latin typeface="+mj-lt"/>
            </a:endParaRPr>
          </a:p>
          <a:p>
            <a:pPr marL="0" indent="0">
              <a:buNone/>
            </a:pPr>
            <a:endParaRPr lang="es-ES" sz="2400" dirty="0" smtClean="0"/>
          </a:p>
        </p:txBody>
      </p:sp>
      <p:sp>
        <p:nvSpPr>
          <p:cNvPr id="2" name="AutoShape 2" descr="data:image/jpeg;base64,/9j/4AAQSkZJRgABAQAAAQABAAD/2wCEAAkGBxISEBQUEhQUFBQPDw8PFBAUFBQPEBQUFBQWFhQVFBQYHCggGBolHBQUITEhJSksLi4uFx8zODMsNygtLisBCgoKDg0OFxAQGiwkHCQsLCwsLCwsLCwsLCwsLCwsLCwsLCwsLCwsLCwsLCwsLCwsLCwsLCwsLCwsLCwsLCwsK//AABEIAMABBwMBIgACEQEDEQH/xAAcAAABBQEBAQAAAAAAAAAAAAACAQMEBQYABwj/xABBEAACAQIDAwgHBQcEAwEAAAABAgADEQQSIQUxQQYTIlFhcYGRBzJCUqGxwSNyc9HhFFNikrLw8TOCosI0Q6MV/8QAGQEAAwEBAQAAAAAAAAAAAAAAAAEDAgQF/8QAJREBAQACAgICAgIDAQAAAAAAAAECEQMhEjEEUSJBMnFhgZET/9oADAMBAAIRAxEAPwD0hY4DAtCSZAxCESEIAscvYRpRJdGkDvgEZqZMgbTxNOgmetUSkl7ZnYIvmY7yn2+mECoi561UdBbEgcLkDU9wnz56T9oY2riymMVky2ZENstiPWWxI8oB73Sqo6h0ZXVtQykMp7iIongPo75YnAVStQscPUDZkAzFXA6LKPCx75fbR9LtV2th6IUcC/Tc+ANpoPYoSzxzBekfGXu2Q/wshX6ze8meWNLFdBhzdX3Tqrdqn6QDTGIJxEUQAhHEaNgRRAHxUMNDGljogDgveTaRJGsjU6gtJNOpcRARiGLecYgSAYcEwBtjG2McaNNHAEmCROM4GMBtFhQSIB14k6deAKJ0S86ANlZyrFYQkmQQpCCxSYgMANUjitacogssAj4hFZ85UZgMoawzAdQM8l9MWMw9fm8OnSxFGpnLi1kUqcyMeJNwbcLTUekfld+yJzNE3xFYacebU+2e3qnkdOla5Y5nY3ZjqSTv1jgZvaGGKuxt0Q2W/bYSLRqFSCN4l/XGdDpo9UAdZ13/AAlGaJzW43tGGmoVAyg9Yh0sSUcEb0swPZxEjYRMqAdkWvvU9rDzEA9l5J8o1qIKdQ2YABWPtLbS/bNSBPGcDpTpsL3NNPlNfye5VFLJV6S6C/tCa1vuM711W5AhgRMJUWooZCCDxEkrSmWjSiOKIYpQuZgDaiSaeggijDVbRA4rRbwbRYgW84xIkAFo20cMEiMGiImWPBYuWMGAsRtJJFhGK4vAjZg2hhYuWMiARIYE6IzN4t4CiOqkyZF1jqJBWnJFKnABOkquUu2kweGqV31yKcq7i7n1VHeZdmnPE/Svtv8AaMYMMh+zwh6dtzVSBfy3ecJ2GSq4ipXqvXqm9SsxYnqHADqFrCC5+GsW8CoNNDbtteaCHzpYoLW1NQjqUXAv2m8J6S3vYX+MVUC34k6knee+JAFvDVLg/wAIvGyY9R9VvuwJpMCPsKf4afITisXZ3+hT/DT+kSmw23c+M5q1kVyt+LFb+QvMeWtqYcfnlMftrtibdq4drqdOKn1T4T03YO3qWJXomz21Q7/DrnmfNq4txAGvaReVuExpSqVUlKtPUpfW3BlPtD5R48kz/tTm+Lnxd+491vBvMbyd5Yh7JX0O4VOB75rgwOo1B4x6QOXnXgXiw0BgxbwLzrw0Dt4hMC868YLOiXnXgCxbRAZxMAQwDFYwC0AW0604GKIEUCdFvOgZrm46iQgRHA0mYKdKSVEZDw1qQCByi2kMLha1c/8AqpMwHW1uiPO0+bUqFizsbtUZnY8SSbmewemraOXBU6Q34itr91Bc/EiePrumsSorxpmiuYyzTROYwLxGaCD/AJgB3j9H1W+7GFXWPUfVf7sA1OzR9hT/AA0/pEwW26bYfGFhp0+dU95vN9sofYU/w0+Ujbe2GuJT3XW+VvoeyS332pjbNWez2w9pCqquliSoVkJsTbdlPvC/iLSVt7ZK18rK2Sqo6Dg2bTgbcNfjMhsnk9jaVTolVW4uxIZSPu8Zf7a2TVqBHpVStWjfLwRr2uCO2wkvDv29K/MwuO9d/RnCbRZX5rEDm6gsFfdTqdx4H4d02mwOVFSh0Xuye6d47picJtGlih+z4xObrre1+iGPWh6+yI7VcIwSvd6RPRxGpK9jyuHJr8cnNy/Hxznnxf8AHu+A2hTrLmpsCOI4jvElXnj+ytqvSIem2h1BBupH1E9E2JygSuLGyv1cD3S1ji2vbxbxsQgYgOdEEWBkJiXimCYE7NOLxCIOWMiM0URLQhACURZ14hMTTjOnXnQBQYt4gEICYMJacHhZYqpAnkvprr3r4VPdpVX/AJmUf9J5+TNh6X6+baQXhToUh4ksT9JjHabnoBcxpm6oZBM60ZG8nXCikxApMQII9Q9V/uwGAHf1QqHqv92Aa7Yw+wpfhJ8pYBZA2N/o0vwk+QlkokKpCARcsMLCCzG2lVtfYtLELZxZh6tQaMp7DKvD7SqYb7DHjnKL9FMTbS3AVB9fnNVljWIwyupV1DKwsQdRHuXqtYZ5YXeLNYrAVML9ph/tsO2ppXuVv7SHXSWGzdoggPSa4HHcynqYcDIDUa2ziXpXq4Xe1Em70+soTvEk4vZGYLicEcrVFVzTPqVAdbEcDNY5XD36dFww+RNzrJ6FsDlRey1e681tKsGFwbg8Z4nsnHLVutjTqoSDRb1hbXTrHbNVsbbj0SA274S8svpw54XG6r0cGLeV+A2ilUXU623SXeNjY7xLxAYhMAO868G868QLEnToGW8S86JeALeJEiwNIURxKc6nTkmmLTBmGW0G0lMIw7CED559IVfPtXEn3agT+RFU/EGZ4dcnbfr85jcS/vYisf8AmZBG6bZcYgF4eTrnF+rSAdzYG/ygNU0NtILHf2mATGHN9I9hz0H+7I0eWoFpuWNhYCAbDZjhaNIkgfZ0xqbXuo0ltSN5k6ZWvh6RW1VaaAPTBGb1beYl1sAuEytfoaLm9bLc5c3ba057FIuQIQEFDHBJVtwWLlnXhCAQNrUM1CqOuk4/4mNckXzYGgeqko8RoZY16eZWHvKR5i0zXIzHc0owdboVqRYKDoKikkgoePGO94rfHsmfa9x2y6LutVkHOJbK9yCO+x18YNvKS6p0kcib4/RfL/n/AKScDXambqbj3ePhNfsva6uBmPZfiPvCYhTaSaNQg3BsRx/PrlfJy6ekqg64hWZXZW2ytlby4eHVB25ypemctNLX3O2oPcJryZ01c6YbYW3a5qEu2cH2Tw7rbps8JiVqC6ndvHEd8JlL0dxsPzp0EmMimJeCWg5oAeaLGiZ0DW2aOBpFV4YeTM81SQcbVyoze6jN5CPu0peVVfJgsQ3u4er/AEkfWbhV873zu7e8zMT3kmLmA3ecbwvqn++EVm+AteaIjNAZohaNu1t8AUn/ADAdgN8h4jaAGi6nr4Suq1mY6nw4QCwr7RG5de3hK+rWZt5v8oFoQEWz0PDVmRgyEqRxBt4GbzYPKym9kq9B9Bn3ox7TwMwYWGi3k8tVuR7NSq/GSA0wdGlisEAU+2o6Er7SjfpxE0ex9uUq46B1G+mdHXw4yXWXcasuPtc54QeQqlWJTr3h4UvJYgyu2tsmliFy1Bquq1BpUQjUFW4STTqxzNF6NA2ZRrIhWtUFSx6L2IYrwzdZknNHjGnWbxsLK290ohrI+6GtWbsY2lAyQtQMuVxmXqO8doMhpUEeVhM9wzmEwfN1Aym6G4vxHeJb1mZDnTosB59hHESqpVCJH2r+02L4ap0gNaL9JHH8PFTF47u4fl9tpsnbK1hlIyva+XgbbyDJ7NPNuR/KRK1ZVYc3WV2BpnqIscp89J6IWlcbf2xl/gRaJeCTBvNEcvOggzoGnh4QaQw8dR4vEvKJBeZb0lYjJszEfxKqfzMBNEWmF9L2Ky7PsTbPXpjvtc/SamOi8nj9L1Y3UfrkPEbTVRZekfhKutiGfefDhA1hiNogaLqfhK6tXZt58OEbAhhYrTkDlihYYEICZtbmILQgIuWGpmbTkcqEyRTpgRnnJwqyd3VZqNVsrlI6WFTpqNL+0B2H/Il4dmYXFdOk2Spa+en0Kg+8vHwnnqVZMwuKKm6kqesG0jcbLuKdWNjiv2qijBwKgykLiE1I005xN/iIXJ/GGpRBYAMGZSV9U2Oh7JD2VyrYG1fUHTnB63+4bmEtXwVKt9rh3CPvLJrTb8SnK48v2jlx/SalSPLWlJ/+g1MhcQvNkmwqDpUG7m9nuMlYIOM2dgwLlkI9w2sPnK9VHuLdKkPNIiNHVaZuJyjYQCsLNEvHLSoYa1IkG037JKp1pJp1eqVohq0PEbUfLfAZCuKpdF0ZQ5Gmt+i3ffSej8kdtjGYRKumYdCoBwdd/wBD4zH7VTncPUQ+0h8xqJC9DGPOfEUTxWnVt2i6t9PKOCvVrxDAvCvGTrzoN50DSriOqJEjitL3DUQme6kraVnKHYVDF0jSxCB0Oo4Mp95TwMl5opaZ0e3kG0vQu1mNDEgm90SoltOosDv7bTz3b3JTGYM/b0WVf3g6dI/7hu8Z9QGI9MMLEAg7wRcHwMVwamb5IWOLN76W9h0qGMTmaS0kqUgxCLkplr62A0GnATGJQAkM8pF8JaYVbwrAR10jNST3tT0FjALQlpk+Ml0cJNbkLuoyUWMkLhAJNFHtjz4cdZks+SxTDCVBGEuLgRkoVmm2Zg/sybe0deyBjNnA8PEaSM5u9Vb/AMv3FAlaS8Hi3psGpsVI6jaBicCR+YkXUdspNX0xev5NzgOU1OqMmIQdIWLAXVu9TpHK2y3pfaYNwyHU0GJal/t4pMMlWWmzdsVKR6LG3u3i3cfReErS4Db1NmyVAaNTdkfcfutuMs8JWclw65crkIb3DJvDShqVsPjFs4Cv12tr12+okLncVg/VPPUeCsb2H8LcJTHll6qOXFZ3GzLxM0p9mbeo19Acr/u20bwPGWl5dE4Hhh4zFBgEgGKIyDCDQB8GZXkFU5jbTU9wqc/T/wC6/KaUNMdianM7ZoVNwNSk3810Pzjge4Xiho3eBnjI+WnRrPOgaWIYgTlE6ra5dQYMcBkZmnZ5DK2LYyJLMIBeMZ52eZ21omNw1KshSqiVFO9XUOPIzCbd9GGHqXbDOaLe4b1KXzuPObotBzRXGX21MrPTwPbvJLF4TWpSLJ+9p3qU/EjVfGUDjSfTRaeeek7k9hVwrV0pKlUVaQunRBzMAbqNJO8eu4pjy76ryzCUuJk9aUHCU5O1A7OqS2qhOuslIt/70jeS8s8NRFge7X8uuR5FeNa7Eog0yOIa+m/UdXER2thxx0vxGq/pE2QAoNyLZuJt5tuv3+ctqtPNu6tx0b9ZyZTteZM5iMB8ey/+ZT4vZet/iN02HM/M6fp+Uj1cP8f738YTO4nqVgcRgivDxEi3Im1xOBB7Ozh+kpMZs0g6C3yM6MOaXqpZcX7iqpYiW+D2w66N0lO8Hf8ArKmthrdh6o0GK7/OVuMy9MeVnte4rAUa3SpkI2+27X6RcHtyvhiErg1EGmf2wO/jKmlX4/GWdLHhhlqAMOvjDHPLD+mcuPHJqaW1EqUw9H7QZlBANmUE2JI4W3yYWmMTZhB5zC1LNvyjf3EcRLDBbfIOTErzbbhU/wDW3jwnRhyY5ObPjuLSLUhB5XUajZmuBl0KsDe+msd5+xldJ7WCtMdy8GWrRqjgD5owYTVU3lBy6pXw6t7lQf8ALSGg9cwGID0kYe3TRvNQY8yzM8hMZn2fhzxWktM96dH6TRCrAFnQWcToBcZYjDSIzxjnOudLnI5gF427awCZKxuU8XiZozeKDFprZ6868BTHBNTHbNyDMt6S1vs5/wASj/WJq7zL+kX/AMFvxKP9YhnjJjRhlblHktFrWkq95Dq1VU9Z4iR6uNY6DT5+c4HemvURb3PcBv8ACWOBxSsNDr5Edw+szBOsNGsRY2I4zFx23Lp6NsMjK4sCLg+Y96WPMgaDS+4N8xrb5TK8ltuKHK1SBmAAa9gTf4b5sWCsOv5eXGc2eNlVlRmv7Qv8x4/n8Y0aV92vZx/WSAhG43HUbkDu4iNViNOB693kd3ykrG5UCpS8R1cR9RI1bDg6cOo/38pbGnm38OI9by4xirQ0vvHWPqsx2pKy+L2eDu8jr5GU+IwVjx7RNjXwwOu/hp+XH5yLVwII11G644d/VK4clhZYysdUwpHq+UbWoRv0mqbY/EcDe/DxHCRMVssH1lsesaidGPLL7Qy47PSrw+IINwbHrEuqG0adQZa6g30zgXPj1yixez3Tdu+EYp1yN83cd9xny+2rTZ1WkM2GcVKf7pjdf9rb1PYY3iNppYZ0qKwYZk0DqOsX9Yd0q8BtJ6ZujW7N4PeJoaW0cPiVyV1CtwPs94bes3hy5TqpZ8UvcTMPVHA3HAxjlHTz4WoOpQ3kQZHrYerh9QOepbwR/qqPkwkili0rUmCkG6sCNzDTiOE6sc5l6c2WNxWPopxebBun7quw8GAYfMzZ555n6J6+WrXp9ao/ipInpYE1GaLNEiidEFu9cCRWqXiol4opy1qOgXhAQxT1iMtojdaKDABnEwM6DOvGbzs8COEzK+km52dUtweif/ot5ps0puV+EargqqIpZmUZVG8kEGLKfjTxv5R4hlnEC0cxmHqIcrKyMN6sCreRkIluOs4tO/Z8tGnuY2rwssNaP2WnWINjLbA7Vq07ZHNhrlOq+UpzDViO2ZyxlOWt9szlWjWFW6H3j6h8Ru8vGXlOutT1SDpwtqOzrE8oWuL23SVhcfUpNdGt2cJHLhbmb1FKdt27q/T8o1VXW+oPEj69fjMzsrlhuWuDr7QsbTVYbGU6oujKw7Du/LxkMsLPakylMvTvv6vWA+axFonfoR1jeP76jJjU77uHCMMp3i6nrH16/GT01tHGFHDTu08xw+UV8Le4I4eB7f1EfXEWNnHcyix77flJQFxcWcDgN/8Ambxn0zlb+1DiNmAjv8RKDaGwb7hN2Eve2vAqd/iOMj1KAI6+zf5H6GVxtid7eWV8I9M9giUsRPQsVs5Xvpe3gwmb2jyd4qLS3lL7Z9Gdm7ZenoDmXih3eHVLJkoYk5kJpVusHK35NMycDVVrWvfjNnszkSSAa1S3HKmp/mMVvj3sdVJ5I8mmw1YVmq5i6EFcthqZt7ysGGFJUVbkKLXJLHxMnK1wO6dPx87luVy82MmtHxFjGedOjS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629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ISEBQUEhQUFBQPDw8PFBAUFBQPEBQUFBQWFhQVFBQYHCggGBolHBQUITEhJSksLi4uFx8zODMsNygtLisBCgoKDg0OFxAQGiwkHCQsLCwsLCwsLCwsLCwsLCwsLCwsLCwsLCwsLCwsLCwsLCwsLCwsLCwsLCwsLCwsLCwsK//AABEIAMABBwMBIgACEQEDEQH/xAAcAAABBQEBAQAAAAAAAAAAAAACAQMEBQYABwj/xABBEAACAQIDAwgHBQcEAwEAAAABAgADEQQSIQUxQQYTIlFhcYGRBzJCUqGxwSNyc9HhFFNikrLw8TOCosI0Q6MV/8QAGQEAAwEBAQAAAAAAAAAAAAAAAAEDAgQF/8QAJREBAQACAgICAgIDAQAAAAAAAAECEQMhEjEEUSJBMnFhgZET/9oADAMBAAIRAxEAPwD0hY4DAtCSZAxCESEIAscvYRpRJdGkDvgEZqZMgbTxNOgmetUSkl7ZnYIvmY7yn2+mECoi561UdBbEgcLkDU9wnz56T9oY2riymMVky2ZENstiPWWxI8oB73Sqo6h0ZXVtQykMp7iIongPo75YnAVStQscPUDZkAzFXA6LKPCx75fbR9LtV2th6IUcC/Tc+ANpoPYoSzxzBekfGXu2Q/wshX6ze8meWNLFdBhzdX3Tqrdqn6QDTGIJxEUQAhHEaNgRRAHxUMNDGljogDgveTaRJGsjU6gtJNOpcRARiGLecYgSAYcEwBtjG2McaNNHAEmCROM4GMBtFhQSIB14k6deAKJ0S86ANlZyrFYQkmQQpCCxSYgMANUjitacogssAj4hFZ85UZgMoawzAdQM8l9MWMw9fm8OnSxFGpnLi1kUqcyMeJNwbcLTUekfld+yJzNE3xFYacebU+2e3qnkdOla5Y5nY3ZjqSTv1jgZvaGGKuxt0Q2W/bYSLRqFSCN4l/XGdDpo9UAdZ13/AAlGaJzW43tGGmoVAyg9Yh0sSUcEb0swPZxEjYRMqAdkWvvU9rDzEA9l5J8o1qIKdQ2YABWPtLbS/bNSBPGcDpTpsL3NNPlNfye5VFLJV6S6C/tCa1vuM711W5AhgRMJUWooZCCDxEkrSmWjSiOKIYpQuZgDaiSaeggijDVbRA4rRbwbRYgW84xIkAFo20cMEiMGiImWPBYuWMGAsRtJJFhGK4vAjZg2hhYuWMiARIYE6IzN4t4CiOqkyZF1jqJBWnJFKnABOkquUu2kweGqV31yKcq7i7n1VHeZdmnPE/Svtv8AaMYMMh+zwh6dtzVSBfy3ecJ2GSq4ipXqvXqm9SsxYnqHADqFrCC5+GsW8CoNNDbtteaCHzpYoLW1NQjqUXAv2m8J6S3vYX+MVUC34k6knee+JAFvDVLg/wAIvGyY9R9VvuwJpMCPsKf4afITisXZ3+hT/DT+kSmw23c+M5q1kVyt+LFb+QvMeWtqYcfnlMftrtibdq4drqdOKn1T4T03YO3qWJXomz21Q7/DrnmfNq4txAGvaReVuExpSqVUlKtPUpfW3BlPtD5R48kz/tTm+Lnxd+491vBvMbyd5Yh7JX0O4VOB75rgwOo1B4x6QOXnXgXiw0BgxbwLzrw0Dt4hMC868YLOiXnXgCxbRAZxMAQwDFYwC0AW0604GKIEUCdFvOgZrm46iQgRHA0mYKdKSVEZDw1qQCByi2kMLha1c/8AqpMwHW1uiPO0+bUqFizsbtUZnY8SSbmewemraOXBU6Q34itr91Bc/EiePrumsSorxpmiuYyzTROYwLxGaCD/AJgB3j9H1W+7GFXWPUfVf7sA1OzR9hT/AA0/pEwW26bYfGFhp0+dU95vN9sofYU/w0+Ujbe2GuJT3XW+VvoeyS332pjbNWez2w9pCqquliSoVkJsTbdlPvC/iLSVt7ZK18rK2Sqo6Dg2bTgbcNfjMhsnk9jaVTolVW4uxIZSPu8Zf7a2TVqBHpVStWjfLwRr2uCO2wkvDv29K/MwuO9d/RnCbRZX5rEDm6gsFfdTqdx4H4d02mwOVFSh0Xuye6d47picJtGlih+z4xObrre1+iGPWh6+yI7VcIwSvd6RPRxGpK9jyuHJr8cnNy/Hxznnxf8AHu+A2hTrLmpsCOI4jvElXnj+ytqvSIem2h1BBupH1E9E2JygSuLGyv1cD3S1ji2vbxbxsQgYgOdEEWBkJiXimCYE7NOLxCIOWMiM0URLQhACURZ14hMTTjOnXnQBQYt4gEICYMJacHhZYqpAnkvprr3r4VPdpVX/AJmUf9J5+TNh6X6+baQXhToUh4ksT9JjHabnoBcxpm6oZBM60ZG8nXCikxApMQII9Q9V/uwGAHf1QqHqv92Aa7Yw+wpfhJ8pYBZA2N/o0vwk+QlkokKpCARcsMLCCzG2lVtfYtLELZxZh6tQaMp7DKvD7SqYb7DHjnKL9FMTbS3AVB9fnNVljWIwyupV1DKwsQdRHuXqtYZ5YXeLNYrAVML9ph/tsO2ppXuVv7SHXSWGzdoggPSa4HHcynqYcDIDUa2ziXpXq4Xe1Em70+soTvEk4vZGYLicEcrVFVzTPqVAdbEcDNY5XD36dFww+RNzrJ6FsDlRey1e681tKsGFwbg8Z4nsnHLVutjTqoSDRb1hbXTrHbNVsbbj0SA274S8svpw54XG6r0cGLeV+A2ilUXU623SXeNjY7xLxAYhMAO868G868QLEnToGW8S86JeALeJEiwNIURxKc6nTkmmLTBmGW0G0lMIw7CED559IVfPtXEn3agT+RFU/EGZ4dcnbfr85jcS/vYisf8AmZBG6bZcYgF4eTrnF+rSAdzYG/ygNU0NtILHf2mATGHN9I9hz0H+7I0eWoFpuWNhYCAbDZjhaNIkgfZ0xqbXuo0ltSN5k6ZWvh6RW1VaaAPTBGb1beYl1sAuEytfoaLm9bLc5c3ba057FIuQIQEFDHBJVtwWLlnXhCAQNrUM1CqOuk4/4mNckXzYGgeqko8RoZY16eZWHvKR5i0zXIzHc0owdboVqRYKDoKikkgoePGO94rfHsmfa9x2y6LutVkHOJbK9yCO+x18YNvKS6p0kcib4/RfL/n/AKScDXambqbj3ePhNfsva6uBmPZfiPvCYhTaSaNQg3BsRx/PrlfJy6ekqg64hWZXZW2ytlby4eHVB25ypemctNLX3O2oPcJryZ01c6YbYW3a5qEu2cH2Tw7rbps8JiVqC6ndvHEd8JlL0dxsPzp0EmMimJeCWg5oAeaLGiZ0DW2aOBpFV4YeTM81SQcbVyoze6jN5CPu0peVVfJgsQ3u4er/AEkfWbhV873zu7e8zMT3kmLmA3ecbwvqn++EVm+AteaIjNAZohaNu1t8AUn/ADAdgN8h4jaAGi6nr4Suq1mY6nw4QCwr7RG5de3hK+rWZt5v8oFoQEWz0PDVmRgyEqRxBt4GbzYPKym9kq9B9Bn3ox7TwMwYWGi3k8tVuR7NSq/GSA0wdGlisEAU+2o6Er7SjfpxE0ex9uUq46B1G+mdHXw4yXWXcasuPtc54QeQqlWJTr3h4UvJYgyu2tsmliFy1Bquq1BpUQjUFW4STTqxzNF6NA2ZRrIhWtUFSx6L2IYrwzdZknNHjGnWbxsLK290ohrI+6GtWbsY2lAyQtQMuVxmXqO8doMhpUEeVhM9wzmEwfN1Aym6G4vxHeJb1mZDnTosB59hHESqpVCJH2r+02L4ap0gNaL9JHH8PFTF47u4fl9tpsnbK1hlIyva+XgbbyDJ7NPNuR/KRK1ZVYc3WV2BpnqIscp89J6IWlcbf2xl/gRaJeCTBvNEcvOggzoGnh4QaQw8dR4vEvKJBeZb0lYjJszEfxKqfzMBNEWmF9L2Ky7PsTbPXpjvtc/SamOi8nj9L1Y3UfrkPEbTVRZekfhKutiGfefDhA1hiNogaLqfhK6tXZt58OEbAhhYrTkDlihYYEICZtbmILQgIuWGpmbTkcqEyRTpgRnnJwqyd3VZqNVsrlI6WFTpqNL+0B2H/Il4dmYXFdOk2Spa+en0Kg+8vHwnnqVZMwuKKm6kqesG0jcbLuKdWNjiv2qijBwKgykLiE1I005xN/iIXJ/GGpRBYAMGZSV9U2Oh7JD2VyrYG1fUHTnB63+4bmEtXwVKt9rh3CPvLJrTb8SnK48v2jlx/SalSPLWlJ/+g1MhcQvNkmwqDpUG7m9nuMlYIOM2dgwLlkI9w2sPnK9VHuLdKkPNIiNHVaZuJyjYQCsLNEvHLSoYa1IkG037JKp1pJp1eqVohq0PEbUfLfAZCuKpdF0ZQ5Gmt+i3ffSej8kdtjGYRKumYdCoBwdd/wBD4zH7VTncPUQ+0h8xqJC9DGPOfEUTxWnVt2i6t9PKOCvVrxDAvCvGTrzoN50DSriOqJEjitL3DUQme6kraVnKHYVDF0jSxCB0Oo4Mp95TwMl5opaZ0e3kG0vQu1mNDEgm90SoltOosDv7bTz3b3JTGYM/b0WVf3g6dI/7hu8Z9QGI9MMLEAg7wRcHwMVwamb5IWOLN76W9h0qGMTmaS0kqUgxCLkplr62A0GnATGJQAkM8pF8JaYVbwrAR10jNST3tT0FjALQlpk+Ml0cJNbkLuoyUWMkLhAJNFHtjz4cdZks+SxTDCVBGEuLgRkoVmm2Zg/sybe0deyBjNnA8PEaSM5u9Vb/AMv3FAlaS8Hi3psGpsVI6jaBicCR+YkXUdspNX0xev5NzgOU1OqMmIQdIWLAXVu9TpHK2y3pfaYNwyHU0GJal/t4pMMlWWmzdsVKR6LG3u3i3cfReErS4Db1NmyVAaNTdkfcfutuMs8JWclw65crkIb3DJvDShqVsPjFs4Cv12tr12+okLncVg/VPPUeCsb2H8LcJTHll6qOXFZ3GzLxM0p9mbeo19Acr/u20bwPGWl5dE4Hhh4zFBgEgGKIyDCDQB8GZXkFU5jbTU9wqc/T/wC6/KaUNMdianM7ZoVNwNSk3810Pzjge4Xiho3eBnjI+WnRrPOgaWIYgTlE6ra5dQYMcBkZmnZ5DK2LYyJLMIBeMZ52eZ21omNw1KshSqiVFO9XUOPIzCbd9GGHqXbDOaLe4b1KXzuPObotBzRXGX21MrPTwPbvJLF4TWpSLJ+9p3qU/EjVfGUDjSfTRaeeek7k9hVwrV0pKlUVaQunRBzMAbqNJO8eu4pjy76ryzCUuJk9aUHCU5O1A7OqS2qhOuslIt/70jeS8s8NRFge7X8uuR5FeNa7Eog0yOIa+m/UdXER2thxx0vxGq/pE2QAoNyLZuJt5tuv3+ctqtPNu6tx0b9ZyZTteZM5iMB8ey/+ZT4vZet/iN02HM/M6fp+Uj1cP8f738YTO4nqVgcRgivDxEi3Im1xOBB7Ozh+kpMZs0g6C3yM6MOaXqpZcX7iqpYiW+D2w66N0lO8Hf8ArKmthrdh6o0GK7/OVuMy9MeVnte4rAUa3SpkI2+27X6RcHtyvhiErg1EGmf2wO/jKmlX4/GWdLHhhlqAMOvjDHPLD+mcuPHJqaW1EqUw9H7QZlBANmUE2JI4W3yYWmMTZhB5zC1LNvyjf3EcRLDBbfIOTErzbbhU/wDW3jwnRhyY5ObPjuLSLUhB5XUajZmuBl0KsDe+msd5+xldJ7WCtMdy8GWrRqjgD5owYTVU3lBy6pXw6t7lQf8ALSGg9cwGID0kYe3TRvNQY8yzM8hMZn2fhzxWktM96dH6TRCrAFnQWcToBcZYjDSIzxjnOudLnI5gF427awCZKxuU8XiZozeKDFprZ6868BTHBNTHbNyDMt6S1vs5/wASj/WJq7zL+kX/AMFvxKP9YhnjJjRhlblHktFrWkq95Dq1VU9Z4iR6uNY6DT5+c4HemvURb3PcBv8ACWOBxSsNDr5Edw+szBOsNGsRY2I4zFx23Lp6NsMjK4sCLg+Y96WPMgaDS+4N8xrb5TK8ltuKHK1SBmAAa9gTf4b5sWCsOv5eXGc2eNlVlRmv7Qv8x4/n8Y0aV92vZx/WSAhG43HUbkDu4iNViNOB693kd3ykrG5UCpS8R1cR9RI1bDg6cOo/38pbGnm38OI9by4xirQ0vvHWPqsx2pKy+L2eDu8jr5GU+IwVjx7RNjXwwOu/hp+XH5yLVwII11G644d/VK4clhZYysdUwpHq+UbWoRv0mqbY/EcDe/DxHCRMVssH1lsesaidGPLL7Qy47PSrw+IINwbHrEuqG0adQZa6g30zgXPj1yixez3Tdu+EYp1yN83cd9xny+2rTZ1WkM2GcVKf7pjdf9rb1PYY3iNppYZ0qKwYZk0DqOsX9Yd0q8BtJ6ZujW7N4PeJoaW0cPiVyV1CtwPs94bes3hy5TqpZ8UvcTMPVHA3HAxjlHTz4WoOpQ3kQZHrYerh9QOepbwR/qqPkwkili0rUmCkG6sCNzDTiOE6sc5l6c2WNxWPopxebBun7quw8GAYfMzZ555n6J6+WrXp9ao/ipInpYE1GaLNEiidEFu9cCRWqXiol4opy1qOgXhAQxT1iMtojdaKDABnEwM6DOvGbzs8COEzK+km52dUtweif/ot5ps0puV+EargqqIpZmUZVG8kEGLKfjTxv5R4hlnEC0cxmHqIcrKyMN6sCreRkIluOs4tO/Z8tGnuY2rwssNaP2WnWINjLbA7Vq07ZHNhrlOq+UpzDViO2ZyxlOWt9szlWjWFW6H3j6h8Ru8vGXlOutT1SDpwtqOzrE8oWuL23SVhcfUpNdGt2cJHLhbmb1FKdt27q/T8o1VXW+oPEj69fjMzsrlhuWuDr7QsbTVYbGU6oujKw7Du/LxkMsLPakylMvTvv6vWA+axFonfoR1jeP76jJjU77uHCMMp3i6nrH16/GT01tHGFHDTu08xw+UV8Le4I4eB7f1EfXEWNnHcyix77flJQFxcWcDgN/8Ambxn0zlb+1DiNmAjv8RKDaGwb7hN2Eve2vAqd/iOMj1KAI6+zf5H6GVxtid7eWV8I9M9giUsRPQsVs5Xvpe3gwmb2jyd4qLS3lL7Z9Gdm7ZenoDmXih3eHVLJkoYk5kJpVusHK35NMycDVVrWvfjNnszkSSAa1S3HKmp/mMVvj3sdVJ5I8mmw1YVmq5i6EFcthqZt7ysGGFJUVbkKLXJLHxMnK1wO6dPx87luVy82MmtHxFjGedOjS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2 Título"/>
          <p:cNvSpPr>
            <a:spLocks noGrp="1"/>
          </p:cNvSpPr>
          <p:nvPr>
            <p:ph type="title"/>
          </p:nvPr>
        </p:nvSpPr>
        <p:spPr>
          <a:xfrm>
            <a:off x="421196" y="7937"/>
            <a:ext cx="8229600" cy="1143000"/>
          </a:xfrm>
        </p:spPr>
        <p:txBody>
          <a:bodyPr/>
          <a:lstStyle/>
          <a:p>
            <a:pPr algn="ctr"/>
            <a:r>
              <a:rPr lang="es-ES" b="1" dirty="0" smtClean="0"/>
              <a:t>Procesos Implementados</a:t>
            </a:r>
            <a:endParaRPr lang="es-ES" b="1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08861"/>
            <a:ext cx="8575187" cy="462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74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83" y="332656"/>
            <a:ext cx="74009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53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69342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09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sz="3600" b="1" dirty="0">
                <a:solidFill>
                  <a:schemeClr val="accent1">
                    <a:lumMod val="75000"/>
                  </a:schemeClr>
                </a:solidFill>
              </a:rPr>
              <a:t>vuce</a:t>
            </a:r>
            <a:r>
              <a:rPr lang="es-ES" sz="3600" b="1" dirty="0">
                <a:solidFill>
                  <a:srgbClr val="FFC000"/>
                </a:solidFill>
              </a:rPr>
              <a:t>.uy</a:t>
            </a:r>
          </a:p>
          <a:p>
            <a:pPr marL="0" indent="0" algn="ctr">
              <a:buNone/>
            </a:pPr>
            <a:r>
              <a:rPr lang="es-ES" sz="3600" b="1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info</a:t>
            </a:r>
            <a:r>
              <a:rPr lang="es-ES" sz="3600" b="1" dirty="0" smtClean="0">
                <a:solidFill>
                  <a:srgbClr val="FFC000"/>
                </a:solidFill>
                <a:hlinkClick r:id="rId2"/>
              </a:rPr>
              <a:t>@</a:t>
            </a:r>
            <a:r>
              <a:rPr lang="es-ES" sz="3600" b="1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vuce</a:t>
            </a:r>
            <a:r>
              <a:rPr lang="es-ES" sz="3600" b="1" dirty="0" smtClean="0">
                <a:solidFill>
                  <a:srgbClr val="FFC000"/>
                </a:solidFill>
                <a:hlinkClick r:id="rId2"/>
              </a:rPr>
              <a:t>.</a:t>
            </a:r>
            <a:r>
              <a:rPr lang="es-ES" sz="3600" b="1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gub</a:t>
            </a:r>
            <a:r>
              <a:rPr lang="es-ES" sz="3600" b="1" dirty="0" smtClean="0">
                <a:solidFill>
                  <a:srgbClr val="FFC000"/>
                </a:solidFill>
                <a:hlinkClick r:id="rId2"/>
              </a:rPr>
              <a:t>.</a:t>
            </a:r>
            <a:r>
              <a:rPr lang="es-ES" sz="3600" b="1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uy</a:t>
            </a:r>
            <a:endParaRPr lang="es-ES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s-ES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s-ES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134307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499992" y="1888232"/>
            <a:ext cx="4392488" cy="4205064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vuce</a:t>
            </a:r>
            <a:r>
              <a:rPr lang="es-ES" sz="3200" b="1" dirty="0" smtClean="0">
                <a:solidFill>
                  <a:srgbClr val="FFC000"/>
                </a:solidFill>
                <a:latin typeface="+mj-lt"/>
              </a:rPr>
              <a:t>.uy</a:t>
            </a:r>
          </a:p>
          <a:p>
            <a:r>
              <a:rPr lang="es-ES" sz="2400" dirty="0" smtClean="0">
                <a:latin typeface="+mj-lt"/>
              </a:rPr>
              <a:t>Punto </a:t>
            </a:r>
            <a:r>
              <a:rPr lang="es-ES" sz="2400" dirty="0">
                <a:latin typeface="+mj-lt"/>
              </a:rPr>
              <a:t>Único de Ingreso de Información </a:t>
            </a:r>
            <a:endParaRPr lang="es-ES" sz="2400" dirty="0" smtClean="0">
              <a:latin typeface="+mj-lt"/>
            </a:endParaRPr>
          </a:p>
          <a:p>
            <a:r>
              <a:rPr lang="es-ES" sz="2400" dirty="0" smtClean="0">
                <a:latin typeface="+mj-lt"/>
              </a:rPr>
              <a:t>Ofrece Conexión entre Organismos </a:t>
            </a:r>
            <a:r>
              <a:rPr lang="es-ES" sz="2400" dirty="0">
                <a:latin typeface="+mj-lt"/>
              </a:rPr>
              <a:t>Emisores de Documentos </a:t>
            </a:r>
            <a:r>
              <a:rPr lang="es-ES" sz="2400" dirty="0" smtClean="0">
                <a:latin typeface="+mj-lt"/>
              </a:rPr>
              <a:t>y DNA</a:t>
            </a:r>
          </a:p>
          <a:p>
            <a:r>
              <a:rPr lang="es-ES" sz="2400" dirty="0" smtClean="0">
                <a:latin typeface="+mj-lt"/>
              </a:rPr>
              <a:t>Transferencia </a:t>
            </a:r>
            <a:r>
              <a:rPr lang="es-ES" sz="2400" dirty="0">
                <a:latin typeface="+mj-lt"/>
              </a:rPr>
              <a:t>Electrónica de Datos (Sin Papeles)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s-ES" dirty="0" smtClean="0"/>
              <a:t>VUCE como portal</a:t>
            </a:r>
            <a:endParaRPr lang="es-ES" dirty="0"/>
          </a:p>
        </p:txBody>
      </p:sp>
      <p:pic>
        <p:nvPicPr>
          <p:cNvPr id="5" name="4 Imagen"/>
          <p:cNvPicPr/>
          <p:nvPr/>
        </p:nvPicPr>
        <p:blipFill rotWithShape="1">
          <a:blip r:embed="rId2"/>
          <a:srcRect l="34745" t="8779" r="34391" b="4676"/>
          <a:stretch/>
        </p:blipFill>
        <p:spPr bwMode="auto">
          <a:xfrm>
            <a:off x="755576" y="1340768"/>
            <a:ext cx="3168352" cy="44644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035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888232"/>
            <a:ext cx="8229600" cy="420506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s-ES" sz="3200" dirty="0">
                <a:latin typeface="+mj-lt"/>
              </a:rPr>
              <a:t>Canal que coordina e </a:t>
            </a:r>
            <a:r>
              <a:rPr lang="es-ES" sz="3200" dirty="0" smtClean="0">
                <a:latin typeface="+mj-lt"/>
              </a:rPr>
              <a:t>integra</a:t>
            </a:r>
          </a:p>
          <a:p>
            <a:pPr>
              <a:spcAft>
                <a:spcPts val="1200"/>
              </a:spcAft>
            </a:pPr>
            <a:r>
              <a:rPr lang="es-ES" sz="3200" dirty="0" smtClean="0">
                <a:latin typeface="+mj-lt"/>
              </a:rPr>
              <a:t>Medio </a:t>
            </a:r>
            <a:r>
              <a:rPr lang="es-ES" sz="3200" dirty="0">
                <a:latin typeface="+mj-lt"/>
              </a:rPr>
              <a:t>para canalizar inquietudes, sugerencias, </a:t>
            </a:r>
            <a:r>
              <a:rPr lang="es-ES" sz="3200" dirty="0" smtClean="0">
                <a:latin typeface="+mj-lt"/>
              </a:rPr>
              <a:t>problemas</a:t>
            </a:r>
          </a:p>
          <a:p>
            <a:pPr>
              <a:spcAft>
                <a:spcPts val="1200"/>
              </a:spcAft>
            </a:pPr>
            <a:r>
              <a:rPr lang="es-ES" sz="3200" dirty="0">
                <a:latin typeface="+mj-lt"/>
              </a:rPr>
              <a:t>Sinergia y Unidad DNA – </a:t>
            </a:r>
            <a:r>
              <a:rPr lang="es-ES" sz="3200" dirty="0" smtClean="0">
                <a:latin typeface="+mj-lt"/>
              </a:rPr>
              <a:t>VUCE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s-ES" sz="3200" dirty="0" smtClean="0">
                <a:latin typeface="+mj-lt"/>
              </a:rPr>
              <a:t>					</a:t>
            </a:r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</a:rPr>
              <a:t>info</a:t>
            </a:r>
            <a:r>
              <a:rPr lang="es-ES" sz="3200" b="1" dirty="0" smtClean="0">
                <a:solidFill>
                  <a:srgbClr val="FFC000"/>
                </a:solidFill>
              </a:rPr>
              <a:t>@</a:t>
            </a:r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</a:rPr>
              <a:t>vuce</a:t>
            </a:r>
            <a:r>
              <a:rPr lang="es-ES" sz="3200" b="1" dirty="0" smtClean="0">
                <a:solidFill>
                  <a:srgbClr val="FFC000"/>
                </a:solidFill>
              </a:rPr>
              <a:t>.</a:t>
            </a:r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</a:rPr>
              <a:t>gub</a:t>
            </a:r>
            <a:r>
              <a:rPr lang="es-ES" sz="3200" b="1" dirty="0" smtClean="0">
                <a:solidFill>
                  <a:srgbClr val="FFC000"/>
                </a:solidFill>
              </a:rPr>
              <a:t>.</a:t>
            </a:r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</a:rPr>
              <a:t>uy</a:t>
            </a:r>
            <a:endParaRPr lang="es-ES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s-ES" sz="3200" dirty="0">
              <a:latin typeface="+mj-lt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VUCE como articulador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416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VUCE en el mundo</a:t>
            </a:r>
            <a:endParaRPr lang="es-E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5534025" cy="107632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89039"/>
            <a:ext cx="3267075" cy="147637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00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r>
              <a:rPr lang="es-ES" dirty="0" smtClean="0"/>
              <a:t>En la práctica</a:t>
            </a:r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8"/>
            <a:ext cx="5976664" cy="431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7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+mj-lt"/>
              </a:rPr>
              <a:t>Tramitación de Documentos Obligatorios</a:t>
            </a:r>
          </a:p>
          <a:p>
            <a:pPr lvl="1"/>
            <a:r>
              <a:rPr lang="es-ES" dirty="0" smtClean="0">
                <a:latin typeface="+mj-lt"/>
              </a:rPr>
              <a:t>Solicitud de Certificados</a:t>
            </a:r>
          </a:p>
          <a:p>
            <a:pPr lvl="1"/>
            <a:r>
              <a:rPr lang="es-ES" dirty="0" smtClean="0">
                <a:latin typeface="+mj-lt"/>
              </a:rPr>
              <a:t>Autorización de Organismos </a:t>
            </a:r>
          </a:p>
          <a:p>
            <a:pPr lvl="1"/>
            <a:r>
              <a:rPr lang="es-ES" dirty="0" smtClean="0">
                <a:latin typeface="+mj-lt"/>
              </a:rPr>
              <a:t>Transmisión Electrónica a DNA</a:t>
            </a:r>
          </a:p>
          <a:p>
            <a:pPr marL="457200" lvl="1" indent="0">
              <a:buNone/>
            </a:pPr>
            <a:endParaRPr lang="es-ES" dirty="0">
              <a:latin typeface="+mj-lt"/>
            </a:endParaRPr>
          </a:p>
          <a:p>
            <a:r>
              <a:rPr lang="es-ES" dirty="0" smtClean="0">
                <a:latin typeface="+mj-lt"/>
              </a:rPr>
              <a:t>Pago Electrónico</a:t>
            </a:r>
          </a:p>
          <a:p>
            <a:pPr marL="0" indent="0">
              <a:buNone/>
            </a:pPr>
            <a:endParaRPr lang="es-ES" dirty="0" smtClean="0">
              <a:latin typeface="+mj-lt"/>
            </a:endParaRPr>
          </a:p>
          <a:p>
            <a:r>
              <a:rPr lang="es-ES" dirty="0" smtClean="0">
                <a:latin typeface="+mj-lt"/>
              </a:rPr>
              <a:t>Comunicación con sistemas privados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servicios ofrece?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903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1196" y="7937"/>
            <a:ext cx="8229600" cy="1143000"/>
          </a:xfrm>
        </p:spPr>
        <p:txBody>
          <a:bodyPr/>
          <a:lstStyle/>
          <a:p>
            <a:pPr algn="ctr"/>
            <a:r>
              <a:rPr lang="x-none" b="1" smtClean="0"/>
              <a:t>¿</a:t>
            </a:r>
            <a:r>
              <a:rPr lang="es-ES" b="1" dirty="0" smtClean="0"/>
              <a:t>Cómo debo realizar el trámite</a:t>
            </a:r>
            <a:r>
              <a:rPr lang="x-none" b="1" smtClean="0"/>
              <a:t>?</a:t>
            </a:r>
            <a:endParaRPr lang="es-ES" b="1" dirty="0"/>
          </a:p>
        </p:txBody>
      </p:sp>
      <p:sp>
        <p:nvSpPr>
          <p:cNvPr id="5" name="1 Marcador de contenido"/>
          <p:cNvSpPr>
            <a:spLocks noGrp="1"/>
          </p:cNvSpPr>
          <p:nvPr>
            <p:ph idx="1"/>
          </p:nvPr>
        </p:nvSpPr>
        <p:spPr>
          <a:xfrm>
            <a:off x="421196" y="1340768"/>
            <a:ext cx="8229600" cy="3340967"/>
          </a:xfrm>
        </p:spPr>
        <p:txBody>
          <a:bodyPr/>
          <a:lstStyle/>
          <a:p>
            <a:r>
              <a:rPr lang="es-ES" dirty="0" smtClean="0"/>
              <a:t>Obtener usuario y contraseña</a:t>
            </a:r>
          </a:p>
          <a:p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endParaRPr lang="es-ES" dirty="0" smtClean="0"/>
          </a:p>
        </p:txBody>
      </p:sp>
      <p:sp>
        <p:nvSpPr>
          <p:cNvPr id="2" name="AutoShape 2" descr="data:image/jpeg;base64,/9j/4AAQSkZJRgABAQAAAQABAAD/2wCEAAkGBxISEBQUEhQUFBQPDw8PFBAUFBQPEBQUFBQWFhQVFBQYHCggGBolHBQUITEhJSksLi4uFx8zODMsNygtLisBCgoKDg0OFxAQGiwkHCQsLCwsLCwsLCwsLCwsLCwsLCwsLCwsLCwsLCwsLCwsLCwsLCwsLCwsLCwsLCwsLCwsK//AABEIAMABBwMBIgACEQEDEQH/xAAcAAABBQEBAQAAAAAAAAAAAAACAQMEBQYABwj/xABBEAACAQIDAwgHBQcEAwEAAAABAgADEQQSIQUxQQYTIlFhcYGRBzJCUqGxwSNyc9HhFFNikrLw8TOCosI0Q6MV/8QAGQEAAwEBAQAAAAAAAAAAAAAAAAEDAgQF/8QAJREBAQACAgICAgIDAQAAAAAAAAECEQMhEjEEUSJBMnFhgZET/9oADAMBAAIRAxEAPwD0hY4DAtCSZAxCESEIAscvYRpRJdGkDvgEZqZMgbTxNOgmetUSkl7ZnYIvmY7yn2+mECoi561UdBbEgcLkDU9wnz56T9oY2riymMVky2ZENstiPWWxI8oB73Sqo6h0ZXVtQykMp7iIongPo75YnAVStQscPUDZkAzFXA6LKPCx75fbR9LtV2th6IUcC/Tc+ANpoPYoSzxzBekfGXu2Q/wshX6ze8meWNLFdBhzdX3Tqrdqn6QDTGIJxEUQAhHEaNgRRAHxUMNDGljogDgveTaRJGsjU6gtJNOpcRARiGLecYgSAYcEwBtjG2McaNNHAEmCROM4GMBtFhQSIB14k6deAKJ0S86ANlZyrFYQkmQQpCCxSYgMANUjitacogssAj4hFZ85UZgMoawzAdQM8l9MWMw9fm8OnSxFGpnLi1kUqcyMeJNwbcLTUekfld+yJzNE3xFYacebU+2e3qnkdOla5Y5nY3ZjqSTv1jgZvaGGKuxt0Q2W/bYSLRqFSCN4l/XGdDpo9UAdZ13/AAlGaJzW43tGGmoVAyg9Yh0sSUcEb0swPZxEjYRMqAdkWvvU9rDzEA9l5J8o1qIKdQ2YABWPtLbS/bNSBPGcDpTpsL3NNPlNfye5VFLJV6S6C/tCa1vuM711W5AhgRMJUWooZCCDxEkrSmWjSiOKIYpQuZgDaiSaeggijDVbRA4rRbwbRYgW84xIkAFo20cMEiMGiImWPBYuWMGAsRtJJFhGK4vAjZg2hhYuWMiARIYE6IzN4t4CiOqkyZF1jqJBWnJFKnABOkquUu2kweGqV31yKcq7i7n1VHeZdmnPE/Svtv8AaMYMMh+zwh6dtzVSBfy3ecJ2GSq4ipXqvXqm9SsxYnqHADqFrCC5+GsW8CoNNDbtteaCHzpYoLW1NQjqUXAv2m8J6S3vYX+MVUC34k6knee+JAFvDVLg/wAIvGyY9R9VvuwJpMCPsKf4afITisXZ3+hT/DT+kSmw23c+M5q1kVyt+LFb+QvMeWtqYcfnlMftrtibdq4drqdOKn1T4T03YO3qWJXomz21Q7/DrnmfNq4txAGvaReVuExpSqVUlKtPUpfW3BlPtD5R48kz/tTm+Lnxd+491vBvMbyd5Yh7JX0O4VOB75rgwOo1B4x6QOXnXgXiw0BgxbwLzrw0Dt4hMC868YLOiXnXgCxbRAZxMAQwDFYwC0AW0604GKIEUCdFvOgZrm46iQgRHA0mYKdKSVEZDw1qQCByi2kMLha1c/8AqpMwHW1uiPO0+bUqFizsbtUZnY8SSbmewemraOXBU6Q34itr91Bc/EiePrumsSorxpmiuYyzTROYwLxGaCD/AJgB3j9H1W+7GFXWPUfVf7sA1OzR9hT/AA0/pEwW26bYfGFhp0+dU95vN9sofYU/w0+Ujbe2GuJT3XW+VvoeyS332pjbNWez2w9pCqquliSoVkJsTbdlPvC/iLSVt7ZK18rK2Sqo6Dg2bTgbcNfjMhsnk9jaVTolVW4uxIZSPu8Zf7a2TVqBHpVStWjfLwRr2uCO2wkvDv29K/MwuO9d/RnCbRZX5rEDm6gsFfdTqdx4H4d02mwOVFSh0Xuye6d47picJtGlih+z4xObrre1+iGPWh6+yI7VcIwSvd6RPRxGpK9jyuHJr8cnNy/Hxznnxf8AHu+A2hTrLmpsCOI4jvElXnj+ytqvSIem2h1BBupH1E9E2JygSuLGyv1cD3S1ji2vbxbxsQgYgOdEEWBkJiXimCYE7NOLxCIOWMiM0URLQhACURZ14hMTTjOnXnQBQYt4gEICYMJacHhZYqpAnkvprr3r4VPdpVX/AJmUf9J5+TNh6X6+baQXhToUh4ksT9JjHabnoBcxpm6oZBM60ZG8nXCikxApMQII9Q9V/uwGAHf1QqHqv92Aa7Yw+wpfhJ8pYBZA2N/o0vwk+QlkokKpCARcsMLCCzG2lVtfYtLELZxZh6tQaMp7DKvD7SqYb7DHjnKL9FMTbS3AVB9fnNVljWIwyupV1DKwsQdRHuXqtYZ5YXeLNYrAVML9ph/tsO2ppXuVv7SHXSWGzdoggPSa4HHcynqYcDIDUa2ziXpXq4Xe1Em70+soTvEk4vZGYLicEcrVFVzTPqVAdbEcDNY5XD36dFww+RNzrJ6FsDlRey1e681tKsGFwbg8Z4nsnHLVutjTqoSDRb1hbXTrHbNVsbbj0SA274S8svpw54XG6r0cGLeV+A2ilUXU623SXeNjY7xLxAYhMAO868G868QLEnToGW8S86JeALeJEiwNIURxKc6nTkmmLTBmGW0G0lMIw7CED559IVfPtXEn3agT+RFU/EGZ4dcnbfr85jcS/vYisf8AmZBG6bZcYgF4eTrnF+rSAdzYG/ygNU0NtILHf2mATGHN9I9hz0H+7I0eWoFpuWNhYCAbDZjhaNIkgfZ0xqbXuo0ltSN5k6ZWvh6RW1VaaAPTBGb1beYl1sAuEytfoaLm9bLc5c3ba057FIuQIQEFDHBJVtwWLlnXhCAQNrUM1CqOuk4/4mNckXzYGgeqko8RoZY16eZWHvKR5i0zXIzHc0owdboVqRYKDoKikkgoePGO94rfHsmfa9x2y6LutVkHOJbK9yCO+x18YNvKS6p0kcib4/RfL/n/AKScDXambqbj3ePhNfsva6uBmPZfiPvCYhTaSaNQg3BsRx/PrlfJy6ekqg64hWZXZW2ytlby4eHVB25ypemctNLX3O2oPcJryZ01c6YbYW3a5qEu2cH2Tw7rbps8JiVqC6ndvHEd8JlL0dxsPzp0EmMimJeCWg5oAeaLGiZ0DW2aOBpFV4YeTM81SQcbVyoze6jN5CPu0peVVfJgsQ3u4er/AEkfWbhV873zu7e8zMT3kmLmA3ecbwvqn++EVm+AteaIjNAZohaNu1t8AUn/ADAdgN8h4jaAGi6nr4Suq1mY6nw4QCwr7RG5de3hK+rWZt5v8oFoQEWz0PDVmRgyEqRxBt4GbzYPKym9kq9B9Bn3ox7TwMwYWGi3k8tVuR7NSq/GSA0wdGlisEAU+2o6Er7SjfpxE0ex9uUq46B1G+mdHXw4yXWXcasuPtc54QeQqlWJTr3h4UvJYgyu2tsmliFy1Bquq1BpUQjUFW4STTqxzNF6NA2ZRrIhWtUFSx6L2IYrwzdZknNHjGnWbxsLK290ohrI+6GtWbsY2lAyQtQMuVxmXqO8doMhpUEeVhM9wzmEwfN1Aym6G4vxHeJb1mZDnTosB59hHESqpVCJH2r+02L4ap0gNaL9JHH8PFTF47u4fl9tpsnbK1hlIyva+XgbbyDJ7NPNuR/KRK1ZVYc3WV2BpnqIscp89J6IWlcbf2xl/gRaJeCTBvNEcvOggzoGnh4QaQw8dR4vEvKJBeZb0lYjJszEfxKqfzMBNEWmF9L2Ky7PsTbPXpjvtc/SamOi8nj9L1Y3UfrkPEbTVRZekfhKutiGfefDhA1hiNogaLqfhK6tXZt58OEbAhhYrTkDlihYYEICZtbmILQgIuWGpmbTkcqEyRTpgRnnJwqyd3VZqNVsrlI6WFTpqNL+0B2H/Il4dmYXFdOk2Spa+en0Kg+8vHwnnqVZMwuKKm6kqesG0jcbLuKdWNjiv2qijBwKgykLiE1I005xN/iIXJ/GGpRBYAMGZSV9U2Oh7JD2VyrYG1fUHTnB63+4bmEtXwVKt9rh3CPvLJrTb8SnK48v2jlx/SalSPLWlJ/+g1MhcQvNkmwqDpUG7m9nuMlYIOM2dgwLlkI9w2sPnK9VHuLdKkPNIiNHVaZuJyjYQCsLNEvHLSoYa1IkG037JKp1pJp1eqVohq0PEbUfLfAZCuKpdF0ZQ5Gmt+i3ffSej8kdtjGYRKumYdCoBwdd/wBD4zH7VTncPUQ+0h8xqJC9DGPOfEUTxWnVt2i6t9PKOCvVrxDAvCvGTrzoN50DSriOqJEjitL3DUQme6kraVnKHYVDF0jSxCB0Oo4Mp95TwMl5opaZ0e3kG0vQu1mNDEgm90SoltOosDv7bTz3b3JTGYM/b0WVf3g6dI/7hu8Z9QGI9MMLEAg7wRcHwMVwamb5IWOLN76W9h0qGMTmaS0kqUgxCLkplr62A0GnATGJQAkM8pF8JaYVbwrAR10jNST3tT0FjALQlpk+Ml0cJNbkLuoyUWMkLhAJNFHtjz4cdZks+SxTDCVBGEuLgRkoVmm2Zg/sybe0deyBjNnA8PEaSM5u9Vb/AMv3FAlaS8Hi3psGpsVI6jaBicCR+YkXUdspNX0xev5NzgOU1OqMmIQdIWLAXVu9TpHK2y3pfaYNwyHU0GJal/t4pMMlWWmzdsVKR6LG3u3i3cfReErS4Db1NmyVAaNTdkfcfutuMs8JWclw65crkIb3DJvDShqVsPjFs4Cv12tr12+okLncVg/VPPUeCsb2H8LcJTHll6qOXFZ3GzLxM0p9mbeo19Acr/u20bwPGWl5dE4Hhh4zFBgEgGKIyDCDQB8GZXkFU5jbTU9wqc/T/wC6/KaUNMdianM7ZoVNwNSk3810Pzjge4Xiho3eBnjI+WnRrPOgaWIYgTlE6ra5dQYMcBkZmnZ5DK2LYyJLMIBeMZ52eZ21omNw1KshSqiVFO9XUOPIzCbd9GGHqXbDOaLe4b1KXzuPObotBzRXGX21MrPTwPbvJLF4TWpSLJ+9p3qU/EjVfGUDjSfTRaeeek7k9hVwrV0pKlUVaQunRBzMAbqNJO8eu4pjy76ryzCUuJk9aUHCU5O1A7OqS2qhOuslIt/70jeS8s8NRFge7X8uuR5FeNa7Eog0yOIa+m/UdXER2thxx0vxGq/pE2QAoNyLZuJt5tuv3+ctqtPNu6tx0b9ZyZTteZM5iMB8ey/+ZT4vZet/iN02HM/M6fp+Uj1cP8f738YTO4nqVgcRgivDxEi3Im1xOBB7Ozh+kpMZs0g6C3yM6MOaXqpZcX7iqpYiW+D2w66N0lO8Hf8ArKmthrdh6o0GK7/OVuMy9MeVnte4rAUa3SpkI2+27X6RcHtyvhiErg1EGmf2wO/jKmlX4/GWdLHhhlqAMOvjDHPLD+mcuPHJqaW1EqUw9H7QZlBANmUE2JI4W3yYWmMTZhB5zC1LNvyjf3EcRLDBbfIOTErzbbhU/wDW3jwnRhyY5ObPjuLSLUhB5XUajZmuBl0KsDe+msd5+xldJ7WCtMdy8GWrRqjgD5owYTVU3lBy6pXw6t7lQf8ALSGg9cwGID0kYe3TRvNQY8yzM8hMZn2fhzxWktM96dH6TRCrAFnQWcToBcZYjDSIzxjnOudLnI5gF427awCZKxuU8XiZozeKDFprZ6868BTHBNTHbNyDMt6S1vs5/wASj/WJq7zL+kX/AMFvxKP9YhnjJjRhlblHktFrWkq95Dq1VU9Z4iR6uNY6DT5+c4HemvURb3PcBv8ACWOBxSsNDr5Edw+szBOsNGsRY2I4zFx23Lp6NsMjK4sCLg+Y96WPMgaDS+4N8xrb5TK8ltuKHK1SBmAAa9gTf4b5sWCsOv5eXGc2eNlVlRmv7Qv8x4/n8Y0aV92vZx/WSAhG43HUbkDu4iNViNOB693kd3ykrG5UCpS8R1cR9RI1bDg6cOo/38pbGnm38OI9by4xirQ0vvHWPqsx2pKy+L2eDu8jr5GU+IwVjx7RNjXwwOu/hp+XH5yLVwII11G644d/VK4clhZYysdUwpHq+UbWoRv0mqbY/EcDe/DxHCRMVssH1lsesaidGPLL7Qy47PSrw+IINwbHrEuqG0adQZa6g30zgXPj1yixez3Tdu+EYp1yN83cd9xny+2rTZ1WkM2GcVKf7pjdf9rb1PYY3iNppYZ0qKwYZk0DqOsX9Yd0q8BtJ6ZujW7N4PeJoaW0cPiVyV1CtwPs94bes3hy5TqpZ8UvcTMPVHA3HAxjlHTz4WoOpQ3kQZHrYerh9QOepbwR/qqPkwkili0rUmCkG6sCNzDTiOE6sc5l6c2WNxWPopxebBun7quw8GAYfMzZ555n6J6+WrXp9ao/ipInpYE1GaLNEiidEFu9cCRWqXiol4opy1qOgXhAQxT1iMtojdaKDABnEwM6DOvGbzs8COEzK+km52dUtweif/ot5ps0puV+EargqqIpZmUZVG8kEGLKfjTxv5R4hlnEC0cxmHqIcrKyMN6sCreRkIluOs4tO/Z8tGnuY2rwssNaP2WnWINjLbA7Vq07ZHNhrlOq+UpzDViO2ZyxlOWt9szlWjWFW6H3j6h8Ru8vGXlOutT1SDpwtqOzrE8oWuL23SVhcfUpNdGt2cJHLhbmb1FKdt27q/T8o1VXW+oPEj69fjMzsrlhuWuDr7QsbTVYbGU6oujKw7Du/LxkMsLPakylMvTvv6vWA+axFonfoR1jeP76jJjU77uHCMMp3i6nrH16/GT01tHGFHDTu08xw+UV8Le4I4eB7f1EfXEWNnHcyix77flJQFxcWcDgN/8Ambxn0zlb+1DiNmAjv8RKDaGwb7hN2Eve2vAqd/iOMj1KAI6+zf5H6GVxtid7eWV8I9M9giUsRPQsVs5Xvpe3gwmb2jyd4qLS3lL7Z9Gdm7ZenoDmXih3eHVLJkoYk5kJpVusHK35NMycDVVrWvfjNnszkSSAa1S3HKmp/mMVvj3sdVJ5I8mmw1YVmq5i6EFcthqZt7ysGGFJUVbkKLXJLHxMnK1wO6dPx87luVy82MmtHxFjGedOjS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824" y="2244711"/>
            <a:ext cx="5688632" cy="330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319972" y="2494450"/>
            <a:ext cx="3095640" cy="66400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403" y="2494450"/>
            <a:ext cx="2842909" cy="64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13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1196" y="7937"/>
            <a:ext cx="8229600" cy="1143000"/>
          </a:xfrm>
        </p:spPr>
        <p:txBody>
          <a:bodyPr/>
          <a:lstStyle/>
          <a:p>
            <a:pPr algn="ctr"/>
            <a:r>
              <a:rPr lang="x-none" b="1" smtClean="0"/>
              <a:t>¿</a:t>
            </a:r>
            <a:r>
              <a:rPr lang="es-ES" b="1" dirty="0" smtClean="0"/>
              <a:t>Cómo debo realizar el trámite</a:t>
            </a:r>
            <a:r>
              <a:rPr lang="x-none" b="1" smtClean="0"/>
              <a:t>?</a:t>
            </a:r>
            <a:endParaRPr lang="es-ES" b="1" dirty="0"/>
          </a:p>
        </p:txBody>
      </p:sp>
      <p:sp>
        <p:nvSpPr>
          <p:cNvPr id="5" name="1 Marcador de contenido"/>
          <p:cNvSpPr>
            <a:spLocks noGrp="1"/>
          </p:cNvSpPr>
          <p:nvPr>
            <p:ph idx="1"/>
          </p:nvPr>
        </p:nvSpPr>
        <p:spPr>
          <a:xfrm>
            <a:off x="421196" y="1340768"/>
            <a:ext cx="8229600" cy="3340967"/>
          </a:xfrm>
        </p:spPr>
        <p:txBody>
          <a:bodyPr/>
          <a:lstStyle/>
          <a:p>
            <a:r>
              <a:rPr lang="es-ES" dirty="0" smtClean="0"/>
              <a:t>Acceder al sistema</a:t>
            </a: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endParaRPr lang="es-ES" dirty="0" smtClean="0"/>
          </a:p>
        </p:txBody>
      </p:sp>
      <p:sp>
        <p:nvSpPr>
          <p:cNvPr id="2" name="AutoShape 2" descr="data:image/jpeg;base64,/9j/4AAQSkZJRgABAQAAAQABAAD/2wCEAAkGBxISEBQUEhQUFBQPDw8PFBAUFBQPEBQUFBQWFhQVFBQYHCggGBolHBQUITEhJSksLi4uFx8zODMsNygtLisBCgoKDg0OFxAQGiwkHCQsLCwsLCwsLCwsLCwsLCwsLCwsLCwsLCwsLCwsLCwsLCwsLCwsLCwsLCwsLCwsLCwsK//AABEIAMABBwMBIgACEQEDEQH/xAAcAAABBQEBAQAAAAAAAAAAAAACAQMEBQYABwj/xABBEAACAQIDAwgHBQcEAwEAAAABAgADEQQSIQUxQQYTIlFhcYGRBzJCUqGxwSNyc9HhFFNikrLw8TOCosI0Q6MV/8QAGQEAAwEBAQAAAAAAAAAAAAAAAAEDAgQF/8QAJREBAQACAgICAgIDAQAAAAAAAAECEQMhEjEEUSJBMnFhgZET/9oADAMBAAIRAxEAPwD0hY4DAtCSZAxCESEIAscvYRpRJdGkDvgEZqZMgbTxNOgmetUSkl7ZnYIvmY7yn2+mECoi561UdBbEgcLkDU9wnz56T9oY2riymMVky2ZENstiPWWxI8oB73Sqo6h0ZXVtQykMp7iIongPo75YnAVStQscPUDZkAzFXA6LKPCx75fbR9LtV2th6IUcC/Tc+ANpoPYoSzxzBekfGXu2Q/wshX6ze8meWNLFdBhzdX3Tqrdqn6QDTGIJxEUQAhHEaNgRRAHxUMNDGljogDgveTaRJGsjU6gtJNOpcRARiGLecYgSAYcEwBtjG2McaNNHAEmCROM4GMBtFhQSIB14k6deAKJ0S86ANlZyrFYQkmQQpCCxSYgMANUjitacogssAj4hFZ85UZgMoawzAdQM8l9MWMw9fm8OnSxFGpnLi1kUqcyMeJNwbcLTUekfld+yJzNE3xFYacebU+2e3qnkdOla5Y5nY3ZjqSTv1jgZvaGGKuxt0Q2W/bYSLRqFSCN4l/XGdDpo9UAdZ13/AAlGaJzW43tGGmoVAyg9Yh0sSUcEb0swPZxEjYRMqAdkWvvU9rDzEA9l5J8o1qIKdQ2YABWPtLbS/bNSBPGcDpTpsL3NNPlNfye5VFLJV6S6C/tCa1vuM711W5AhgRMJUWooZCCDxEkrSmWjSiOKIYpQuZgDaiSaeggijDVbRA4rRbwbRYgW84xIkAFo20cMEiMGiImWPBYuWMGAsRtJJFhGK4vAjZg2hhYuWMiARIYE6IzN4t4CiOqkyZF1jqJBWnJFKnABOkquUu2kweGqV31yKcq7i7n1VHeZdmnPE/Svtv8AaMYMMh+zwh6dtzVSBfy3ecJ2GSq4ipXqvXqm9SsxYnqHADqFrCC5+GsW8CoNNDbtteaCHzpYoLW1NQjqUXAv2m8J6S3vYX+MVUC34k6knee+JAFvDVLg/wAIvGyY9R9VvuwJpMCPsKf4afITisXZ3+hT/DT+kSmw23c+M5q1kVyt+LFb+QvMeWtqYcfnlMftrtibdq4drqdOKn1T4T03YO3qWJXomz21Q7/DrnmfNq4txAGvaReVuExpSqVUlKtPUpfW3BlPtD5R48kz/tTm+Lnxd+491vBvMbyd5Yh7JX0O4VOB75rgwOo1B4x6QOXnXgXiw0BgxbwLzrw0Dt4hMC868YLOiXnXgCxbRAZxMAQwDFYwC0AW0604GKIEUCdFvOgZrm46iQgRHA0mYKdKSVEZDw1qQCByi2kMLha1c/8AqpMwHW1uiPO0+bUqFizsbtUZnY8SSbmewemraOXBU6Q34itr91Bc/EiePrumsSorxpmiuYyzTROYwLxGaCD/AJgB3j9H1W+7GFXWPUfVf7sA1OzR9hT/AA0/pEwW26bYfGFhp0+dU95vN9sofYU/w0+Ujbe2GuJT3XW+VvoeyS332pjbNWez2w9pCqquliSoVkJsTbdlPvC/iLSVt7ZK18rK2Sqo6Dg2bTgbcNfjMhsnk9jaVTolVW4uxIZSPu8Zf7a2TVqBHpVStWjfLwRr2uCO2wkvDv29K/MwuO9d/RnCbRZX5rEDm6gsFfdTqdx4H4d02mwOVFSh0Xuye6d47picJtGlih+z4xObrre1+iGPWh6+yI7VcIwSvd6RPRxGpK9jyuHJr8cnNy/Hxznnxf8AHu+A2hTrLmpsCOI4jvElXnj+ytqvSIem2h1BBupH1E9E2JygSuLGyv1cD3S1ji2vbxbxsQgYgOdEEWBkJiXimCYE7NOLxCIOWMiM0URLQhACURZ14hMTTjOnXnQBQYt4gEICYMJacHhZYqpAnkvprr3r4VPdpVX/AJmUf9J5+TNh6X6+baQXhToUh4ksT9JjHabnoBcxpm6oZBM60ZG8nXCikxApMQII9Q9V/uwGAHf1QqHqv92Aa7Yw+wpfhJ8pYBZA2N/o0vwk+QlkokKpCARcsMLCCzG2lVtfYtLELZxZh6tQaMp7DKvD7SqYb7DHjnKL9FMTbS3AVB9fnNVljWIwyupV1DKwsQdRHuXqtYZ5YXeLNYrAVML9ph/tsO2ppXuVv7SHXSWGzdoggPSa4HHcynqYcDIDUa2ziXpXq4Xe1Em70+soTvEk4vZGYLicEcrVFVzTPqVAdbEcDNY5XD36dFww+RNzrJ6FsDlRey1e681tKsGFwbg8Z4nsnHLVutjTqoSDRb1hbXTrHbNVsbbj0SA274S8svpw54XG6r0cGLeV+A2ilUXU623SXeNjY7xLxAYhMAO868G868QLEnToGW8S86JeALeJEiwNIURxKc6nTkmmLTBmGW0G0lMIw7CED559IVfPtXEn3agT+RFU/EGZ4dcnbfr85jcS/vYisf8AmZBG6bZcYgF4eTrnF+rSAdzYG/ygNU0NtILHf2mATGHN9I9hz0H+7I0eWoFpuWNhYCAbDZjhaNIkgfZ0xqbXuo0ltSN5k6ZWvh6RW1VaaAPTBGb1beYl1sAuEytfoaLm9bLc5c3ba057FIuQIQEFDHBJVtwWLlnXhCAQNrUM1CqOuk4/4mNckXzYGgeqko8RoZY16eZWHvKR5i0zXIzHc0owdboVqRYKDoKikkgoePGO94rfHsmfa9x2y6LutVkHOJbK9yCO+x18YNvKS6p0kcib4/RfL/n/AKScDXambqbj3ePhNfsva6uBmPZfiPvCYhTaSaNQg3BsRx/PrlfJy6ekqg64hWZXZW2ytlby4eHVB25ypemctNLX3O2oPcJryZ01c6YbYW3a5qEu2cH2Tw7rbps8JiVqC6ndvHEd8JlL0dxsPzp0EmMimJeCWg5oAeaLGiZ0DW2aOBpFV4YeTM81SQcbVyoze6jN5CPu0peVVfJgsQ3u4er/AEkfWbhV873zu7e8zMT3kmLmA3ecbwvqn++EVm+AteaIjNAZohaNu1t8AUn/ADAdgN8h4jaAGi6nr4Suq1mY6nw4QCwr7RG5de3hK+rWZt5v8oFoQEWz0PDVmRgyEqRxBt4GbzYPKym9kq9B9Bn3ox7TwMwYWGi3k8tVuR7NSq/GSA0wdGlisEAU+2o6Er7SjfpxE0ex9uUq46B1G+mdHXw4yXWXcasuPtc54QeQqlWJTr3h4UvJYgyu2tsmliFy1Bquq1BpUQjUFW4STTqxzNF6NA2ZRrIhWtUFSx6L2IYrwzdZknNHjGnWbxsLK290ohrI+6GtWbsY2lAyQtQMuVxmXqO8doMhpUEeVhM9wzmEwfN1Aym6G4vxHeJb1mZDnTosB59hHESqpVCJH2r+02L4ap0gNaL9JHH8PFTF47u4fl9tpsnbK1hlIyva+XgbbyDJ7NPNuR/KRK1ZVYc3WV2BpnqIscp89J6IWlcbf2xl/gRaJeCTBvNEcvOggzoGnh4QaQw8dR4vEvKJBeZb0lYjJszEfxKqfzMBNEWmF9L2Ky7PsTbPXpjvtc/SamOi8nj9L1Y3UfrkPEbTVRZekfhKutiGfefDhA1hiNogaLqfhK6tXZt58OEbAhhYrTkDlihYYEICZtbmILQgIuWGpmbTkcqEyRTpgRnnJwqyd3VZqNVsrlI6WFTpqNL+0B2H/Il4dmYXFdOk2Spa+en0Kg+8vHwnnqVZMwuKKm6kqesG0jcbLuKdWNjiv2qijBwKgykLiE1I005xN/iIXJ/GGpRBYAMGZSV9U2Oh7JD2VyrYG1fUHTnB63+4bmEtXwVKt9rh3CPvLJrTb8SnK48v2jlx/SalSPLWlJ/+g1MhcQvNkmwqDpUG7m9nuMlYIOM2dgwLlkI9w2sPnK9VHuLdKkPNIiNHVaZuJyjYQCsLNEvHLSoYa1IkG037JKp1pJp1eqVohq0PEbUfLfAZCuKpdF0ZQ5Gmt+i3ffSej8kdtjGYRKumYdCoBwdd/wBD4zH7VTncPUQ+0h8xqJC9DGPOfEUTxWnVt2i6t9PKOCvVrxDAvCvGTrzoN50DSriOqJEjitL3DUQme6kraVnKHYVDF0jSxCB0Oo4Mp95TwMl5opaZ0e3kG0vQu1mNDEgm90SoltOosDv7bTz3b3JTGYM/b0WVf3g6dI/7hu8Z9QGI9MMLEAg7wRcHwMVwamb5IWOLN76W9h0qGMTmaS0kqUgxCLkplr62A0GnATGJQAkM8pF8JaYVbwrAR10jNST3tT0FjALQlpk+Ml0cJNbkLuoyUWMkLhAJNFHtjz4cdZks+SxTDCVBGEuLgRkoVmm2Zg/sybe0deyBjNnA8PEaSM5u9Vb/AMv3FAlaS8Hi3psGpsVI6jaBicCR+YkXUdspNX0xev5NzgOU1OqMmIQdIWLAXVu9TpHK2y3pfaYNwyHU0GJal/t4pMMlWWmzdsVKR6LG3u3i3cfReErS4Db1NmyVAaNTdkfcfutuMs8JWclw65crkIb3DJvDShqVsPjFs4Cv12tr12+okLncVg/VPPUeCsb2H8LcJTHll6qOXFZ3GzLxM0p9mbeo19Acr/u20bwPGWl5dE4Hhh4zFBgEgGKIyDCDQB8GZXkFU5jbTU9wqc/T/wC6/KaUNMdianM7ZoVNwNSk3810Pzjge4Xiho3eBnjI+WnRrPOgaWIYgTlE6ra5dQYMcBkZmnZ5DK2LYyJLMIBeMZ52eZ21omNw1KshSqiVFO9XUOPIzCbd9GGHqXbDOaLe4b1KXzuPObotBzRXGX21MrPTwPbvJLF4TWpSLJ+9p3qU/EjVfGUDjSfTRaeeek7k9hVwrV0pKlUVaQunRBzMAbqNJO8eu4pjy76ryzCUuJk9aUHCU5O1A7OqS2qhOuslIt/70jeS8s8NRFge7X8uuR5FeNa7Eog0yOIa+m/UdXER2thxx0vxGq/pE2QAoNyLZuJt5tuv3+ctqtPNu6tx0b9ZyZTteZM5iMB8ey/+ZT4vZet/iN02HM/M6fp+Uj1cP8f738YTO4nqVgcRgivDxEi3Im1xOBB7Ozh+kpMZs0g6C3yM6MOaXqpZcX7iqpYiW+D2w66N0lO8Hf8ArKmthrdh6o0GK7/OVuMy9MeVnte4rAUa3SpkI2+27X6RcHtyvhiErg1EGmf2wO/jKmlX4/GWdLHhhlqAMOvjDHPLD+mcuPHJqaW1EqUw9H7QZlBANmUE2JI4W3yYWmMTZhB5zC1LNvyjf3EcRLDBbfIOTErzbbhU/wDW3jwnRhyY5ObPjuLSLUhB5XUajZmuBl0KsDe+msd5+xldJ7WCtMdy8GWrRqjgD5owYTVU3lBy6pXw6t7lQf8ALSGg9cwGID0kYe3TRvNQY8yzM8hMZn2fhzxWktM96dH6TRCrAFnQWcToBcZYjDSIzxjnOudLnI5gF427awCZKxuU8XiZozeKDFprZ6868BTHBNTHbNyDMt6S1vs5/wASj/WJq7zL+kX/AMFvxKP9YhnjJjRhlblHktFrWkq95Dq1VU9Z4iR6uNY6DT5+c4HemvURb3PcBv8ACWOBxSsNDr5Edw+szBOsNGsRY2I4zFx23Lp6NsMjK4sCLg+Y96WPMgaDS+4N8xrb5TK8ltuKHK1SBmAAa9gTf4b5sWCsOv5eXGc2eNlVlRmv7Qv8x4/n8Y0aV92vZx/WSAhG43HUbkDu4iNViNOB693kd3ykrG5UCpS8R1cR9RI1bDg6cOo/38pbGnm38OI9by4xirQ0vvHWPqsx2pKy+L2eDu8jr5GU+IwVjx7RNjXwwOu/hp+XH5yLVwII11G644d/VK4clhZYysdUwpHq+UbWoRv0mqbY/EcDe/DxHCRMVssH1lsesaidGPLL7Qy47PSrw+IINwbHrEuqG0adQZa6g30zgXPj1yixez3Tdu+EYp1yN83cd9xny+2rTZ1WkM2GcVKf7pjdf9rb1PYY3iNppYZ0qKwYZk0DqOsX9Yd0q8BtJ6ZujW7N4PeJoaW0cPiVyV1CtwPs94bes3hy5TqpZ8UvcTMPVHA3HAxjlHTz4WoOpQ3kQZHrYerh9QOepbwR/qqPkwkili0rUmCkG6sCNzDTiOE6sc5l6c2WNxWPopxebBun7quw8GAYfMzZ555n6J6+WrXp9ao/ipInpYE1GaLNEiidEFu9cCRWqXiol4opy1qOgXhAQxT1iMtojdaKDABnEwM6DOvGbzs8COEzK+km52dUtweif/ot5ps0puV+EargqqIpZmUZVG8kEGLKfjTxv5R4hlnEC0cxmHqIcrKyMN6sCreRkIluOs4tO/Z8tGnuY2rwssNaP2WnWINjLbA7Vq07ZHNhrlOq+UpzDViO2ZyxlOWt9szlWjWFW6H3j6h8Ru8vGXlOutT1SDpwtqOzrE8oWuL23SVhcfUpNdGt2cJHLhbmb1FKdt27q/T8o1VXW+oPEj69fjMzsrlhuWuDr7QsbTVYbGU6oujKw7Du/LxkMsLPakylMvTvv6vWA+axFonfoR1jeP76jJjU77uHCMMp3i6nrH16/GT01tHGFHDTu08xw+UV8Le4I4eB7f1EfXEWNnHcyix77flJQFxcWcDgN/8Ambxn0zlb+1DiNmAjv8RKDaGwb7hN2Eve2vAqd/iOMj1KAI6+zf5H6GVxtid7eWV8I9M9giUsRPQsVs5Xvpe3gwmb2jyd4qLS3lL7Z9Gdm7ZenoDmXih3eHVLJkoYk5kJpVusHK35NMycDVVrWvfjNnszkSSAa1S3HKmp/mMVvj3sdVJ5I8mmw1YVmq5i6EFcthqZt7ysGGFJUVbkKLXJLHxMnK1wO6dPx87luVy82MmtHxFjGedOjS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6872"/>
            <a:ext cx="3638550" cy="3343275"/>
          </a:xfrm>
          <a:prstGeom prst="rect">
            <a:avLst/>
          </a:prstGeom>
          <a:noFill/>
          <a:ln w="9525" cmpd="sng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043148"/>
            <a:ext cx="30289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38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1196" y="7937"/>
            <a:ext cx="8229600" cy="1143000"/>
          </a:xfrm>
        </p:spPr>
        <p:txBody>
          <a:bodyPr/>
          <a:lstStyle/>
          <a:p>
            <a:pPr algn="ctr"/>
            <a:r>
              <a:rPr lang="x-none" b="1" smtClean="0"/>
              <a:t>¿</a:t>
            </a:r>
            <a:r>
              <a:rPr lang="es-ES" b="1" dirty="0" smtClean="0"/>
              <a:t>Cómo debo realizar el trámite</a:t>
            </a:r>
            <a:r>
              <a:rPr lang="x-none" b="1" smtClean="0"/>
              <a:t>?</a:t>
            </a:r>
            <a:endParaRPr lang="es-ES" b="1" dirty="0"/>
          </a:p>
        </p:txBody>
      </p:sp>
      <p:sp>
        <p:nvSpPr>
          <p:cNvPr id="5" name="1 Marcador de contenido"/>
          <p:cNvSpPr>
            <a:spLocks noGrp="1"/>
          </p:cNvSpPr>
          <p:nvPr>
            <p:ph idx="1"/>
          </p:nvPr>
        </p:nvSpPr>
        <p:spPr>
          <a:xfrm>
            <a:off x="421196" y="1340768"/>
            <a:ext cx="8229600" cy="3340967"/>
          </a:xfrm>
        </p:spPr>
        <p:txBody>
          <a:bodyPr/>
          <a:lstStyle/>
          <a:p>
            <a:r>
              <a:rPr lang="es-ES" dirty="0" smtClean="0"/>
              <a:t>Bandeja de Entradas</a:t>
            </a: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endParaRPr lang="es-ES" dirty="0" smtClean="0"/>
          </a:p>
        </p:txBody>
      </p:sp>
      <p:sp>
        <p:nvSpPr>
          <p:cNvPr id="2" name="AutoShape 2" descr="data:image/jpeg;base64,/9j/4AAQSkZJRgABAQAAAQABAAD/2wCEAAkGBxISEBQUEhQUFBQPDw8PFBAUFBQPEBQUFBQWFhQVFBQYHCggGBolHBQUITEhJSksLi4uFx8zODMsNygtLisBCgoKDg0OFxAQGiwkHCQsLCwsLCwsLCwsLCwsLCwsLCwsLCwsLCwsLCwsLCwsLCwsLCwsLCwsLCwsLCwsLCwsK//AABEIAMABBwMBIgACEQEDEQH/xAAcAAABBQEBAQAAAAAAAAAAAAACAQMEBQYABwj/xABBEAACAQIDAwgHBQcEAwEAAAABAgADEQQSIQUxQQYTIlFhcYGRBzJCUqGxwSNyc9HhFFNikrLw8TOCosI0Q6MV/8QAGQEAAwEBAQAAAAAAAAAAAAAAAAEDAgQF/8QAJREBAQACAgICAgIDAQAAAAAAAAECEQMhEjEEUSJBMnFhgZET/9oADAMBAAIRAxEAPwD0hY4DAtCSZAxCESEIAscvYRpRJdGkDvgEZqZMgbTxNOgmetUSkl7ZnYIvmY7yn2+mECoi561UdBbEgcLkDU9wnz56T9oY2riymMVky2ZENstiPWWxI8oB73Sqo6h0ZXVtQykMp7iIongPo75YnAVStQscPUDZkAzFXA6LKPCx75fbR9LtV2th6IUcC/Tc+ANpoPYoSzxzBekfGXu2Q/wshX6ze8meWNLFdBhzdX3Tqrdqn6QDTGIJxEUQAhHEaNgRRAHxUMNDGljogDgveTaRJGsjU6gtJNOpcRARiGLecYgSAYcEwBtjG2McaNNHAEmCROM4GMBtFhQSIB14k6deAKJ0S86ANlZyrFYQkmQQpCCxSYgMANUjitacogssAj4hFZ85UZgMoawzAdQM8l9MWMw9fm8OnSxFGpnLi1kUqcyMeJNwbcLTUekfld+yJzNE3xFYacebU+2e3qnkdOla5Y5nY3ZjqSTv1jgZvaGGKuxt0Q2W/bYSLRqFSCN4l/XGdDpo9UAdZ13/AAlGaJzW43tGGmoVAyg9Yh0sSUcEb0swPZxEjYRMqAdkWvvU9rDzEA9l5J8o1qIKdQ2YABWPtLbS/bNSBPGcDpTpsL3NNPlNfye5VFLJV6S6C/tCa1vuM711W5AhgRMJUWooZCCDxEkrSmWjSiOKIYpQuZgDaiSaeggijDVbRA4rRbwbRYgW84xIkAFo20cMEiMGiImWPBYuWMGAsRtJJFhGK4vAjZg2hhYuWMiARIYE6IzN4t4CiOqkyZF1jqJBWnJFKnABOkquUu2kweGqV31yKcq7i7n1VHeZdmnPE/Svtv8AaMYMMh+zwh6dtzVSBfy3ecJ2GSq4ipXqvXqm9SsxYnqHADqFrCC5+GsW8CoNNDbtteaCHzpYoLW1NQjqUXAv2m8J6S3vYX+MVUC34k6knee+JAFvDVLg/wAIvGyY9R9VvuwJpMCPsKf4afITisXZ3+hT/DT+kSmw23c+M5q1kVyt+LFb+QvMeWtqYcfnlMftrtibdq4drqdOKn1T4T03YO3qWJXomz21Q7/DrnmfNq4txAGvaReVuExpSqVUlKtPUpfW3BlPtD5R48kz/tTm+Lnxd+491vBvMbyd5Yh7JX0O4VOB75rgwOo1B4x6QOXnXgXiw0BgxbwLzrw0Dt4hMC868YLOiXnXgCxbRAZxMAQwDFYwC0AW0604GKIEUCdFvOgZrm46iQgRHA0mYKdKSVEZDw1qQCByi2kMLha1c/8AqpMwHW1uiPO0+bUqFizsbtUZnY8SSbmewemraOXBU6Q34itr91Bc/EiePrumsSorxpmiuYyzTROYwLxGaCD/AJgB3j9H1W+7GFXWPUfVf7sA1OzR9hT/AA0/pEwW26bYfGFhp0+dU95vN9sofYU/w0+Ujbe2GuJT3XW+VvoeyS332pjbNWez2w9pCqquliSoVkJsTbdlPvC/iLSVt7ZK18rK2Sqo6Dg2bTgbcNfjMhsnk9jaVTolVW4uxIZSPu8Zf7a2TVqBHpVStWjfLwRr2uCO2wkvDv29K/MwuO9d/RnCbRZX5rEDm6gsFfdTqdx4H4d02mwOVFSh0Xuye6d47picJtGlih+z4xObrre1+iGPWh6+yI7VcIwSvd6RPRxGpK9jyuHJr8cnNy/Hxznnxf8AHu+A2hTrLmpsCOI4jvElXnj+ytqvSIem2h1BBupH1E9E2JygSuLGyv1cD3S1ji2vbxbxsQgYgOdEEWBkJiXimCYE7NOLxCIOWMiM0URLQhACURZ14hMTTjOnXnQBQYt4gEICYMJacHhZYqpAnkvprr3r4VPdpVX/AJmUf9J5+TNh6X6+baQXhToUh4ksT9JjHabnoBcxpm6oZBM60ZG8nXCikxApMQII9Q9V/uwGAHf1QqHqv92Aa7Yw+wpfhJ8pYBZA2N/o0vwk+QlkokKpCARcsMLCCzG2lVtfYtLELZxZh6tQaMp7DKvD7SqYb7DHjnKL9FMTbS3AVB9fnNVljWIwyupV1DKwsQdRHuXqtYZ5YXeLNYrAVML9ph/tsO2ppXuVv7SHXSWGzdoggPSa4HHcynqYcDIDUa2ziXpXq4Xe1Em70+soTvEk4vZGYLicEcrVFVzTPqVAdbEcDNY5XD36dFww+RNzrJ6FsDlRey1e681tKsGFwbg8Z4nsnHLVutjTqoSDRb1hbXTrHbNVsbbj0SA274S8svpw54XG6r0cGLeV+A2ilUXU623SXeNjY7xLxAYhMAO868G868QLEnToGW8S86JeALeJEiwNIURxKc6nTkmmLTBmGW0G0lMIw7CED559IVfPtXEn3agT+RFU/EGZ4dcnbfr85jcS/vYisf8AmZBG6bZcYgF4eTrnF+rSAdzYG/ygNU0NtILHf2mATGHN9I9hz0H+7I0eWoFpuWNhYCAbDZjhaNIkgfZ0xqbXuo0ltSN5k6ZWvh6RW1VaaAPTBGb1beYl1sAuEytfoaLm9bLc5c3ba057FIuQIQEFDHBJVtwWLlnXhCAQNrUM1CqOuk4/4mNckXzYGgeqko8RoZY16eZWHvKR5i0zXIzHc0owdboVqRYKDoKikkgoePGO94rfHsmfa9x2y6LutVkHOJbK9yCO+x18YNvKS6p0kcib4/RfL/n/AKScDXambqbj3ePhNfsva6uBmPZfiPvCYhTaSaNQg3BsRx/PrlfJy6ekqg64hWZXZW2ytlby4eHVB25ypemctNLX3O2oPcJryZ01c6YbYW3a5qEu2cH2Tw7rbps8JiVqC6ndvHEd8JlL0dxsPzp0EmMimJeCWg5oAeaLGiZ0DW2aOBpFV4YeTM81SQcbVyoze6jN5CPu0peVVfJgsQ3u4er/AEkfWbhV873zu7e8zMT3kmLmA3ecbwvqn++EVm+AteaIjNAZohaNu1t8AUn/ADAdgN8h4jaAGi6nr4Suq1mY6nw4QCwr7RG5de3hK+rWZt5v8oFoQEWz0PDVmRgyEqRxBt4GbzYPKym9kq9B9Bn3ox7TwMwYWGi3k8tVuR7NSq/GSA0wdGlisEAU+2o6Er7SjfpxE0ex9uUq46B1G+mdHXw4yXWXcasuPtc54QeQqlWJTr3h4UvJYgyu2tsmliFy1Bquq1BpUQjUFW4STTqxzNF6NA2ZRrIhWtUFSx6L2IYrwzdZknNHjGnWbxsLK290ohrI+6GtWbsY2lAyQtQMuVxmXqO8doMhpUEeVhM9wzmEwfN1Aym6G4vxHeJb1mZDnTosB59hHESqpVCJH2r+02L4ap0gNaL9JHH8PFTF47u4fl9tpsnbK1hlIyva+XgbbyDJ7NPNuR/KRK1ZVYc3WV2BpnqIscp89J6IWlcbf2xl/gRaJeCTBvNEcvOggzoGnh4QaQw8dR4vEvKJBeZb0lYjJszEfxKqfzMBNEWmF9L2Ky7PsTbPXpjvtc/SamOi8nj9L1Y3UfrkPEbTVRZekfhKutiGfefDhA1hiNogaLqfhK6tXZt58OEbAhhYrTkDlihYYEICZtbmILQgIuWGpmbTkcqEyRTpgRnnJwqyd3VZqNVsrlI6WFTpqNL+0B2H/Il4dmYXFdOk2Spa+en0Kg+8vHwnnqVZMwuKKm6kqesG0jcbLuKdWNjiv2qijBwKgykLiE1I005xN/iIXJ/GGpRBYAMGZSV9U2Oh7JD2VyrYG1fUHTnB63+4bmEtXwVKt9rh3CPvLJrTb8SnK48v2jlx/SalSPLWlJ/+g1MhcQvNkmwqDpUG7m9nuMlYIOM2dgwLlkI9w2sPnK9VHuLdKkPNIiNHVaZuJyjYQCsLNEvHLSoYa1IkG037JKp1pJp1eqVohq0PEbUfLfAZCuKpdF0ZQ5Gmt+i3ffSej8kdtjGYRKumYdCoBwdd/wBD4zH7VTncPUQ+0h8xqJC9DGPOfEUTxWnVt2i6t9PKOCvVrxDAvCvGTrzoN50DSriOqJEjitL3DUQme6kraVnKHYVDF0jSxCB0Oo4Mp95TwMl5opaZ0e3kG0vQu1mNDEgm90SoltOosDv7bTz3b3JTGYM/b0WVf3g6dI/7hu8Z9QGI9MMLEAg7wRcHwMVwamb5IWOLN76W9h0qGMTmaS0kqUgxCLkplr62A0GnATGJQAkM8pF8JaYVbwrAR10jNST3tT0FjALQlpk+Ml0cJNbkLuoyUWMkLhAJNFHtjz4cdZks+SxTDCVBGEuLgRkoVmm2Zg/sybe0deyBjNnA8PEaSM5u9Vb/AMv3FAlaS8Hi3psGpsVI6jaBicCR+YkXUdspNX0xev5NzgOU1OqMmIQdIWLAXVu9TpHK2y3pfaYNwyHU0GJal/t4pMMlWWmzdsVKR6LG3u3i3cfReErS4Db1NmyVAaNTdkfcfutuMs8JWclw65crkIb3DJvDShqVsPjFs4Cv12tr12+okLncVg/VPPUeCsb2H8LcJTHll6qOXFZ3GzLxM0p9mbeo19Acr/u20bwPGWl5dE4Hhh4zFBgEgGKIyDCDQB8GZXkFU5jbTU9wqc/T/wC6/KaUNMdianM7ZoVNwNSk3810Pzjge4Xiho3eBnjI+WnRrPOgaWIYgTlE6ra5dQYMcBkZmnZ5DK2LYyJLMIBeMZ52eZ21omNw1KshSqiVFO9XUOPIzCbd9GGHqXbDOaLe4b1KXzuPObotBzRXGX21MrPTwPbvJLF4TWpSLJ+9p3qU/EjVfGUDjSfTRaeeek7k9hVwrV0pKlUVaQunRBzMAbqNJO8eu4pjy76ryzCUuJk9aUHCU5O1A7OqS2qhOuslIt/70jeS8s8NRFge7X8uuR5FeNa7Eog0yOIa+m/UdXER2thxx0vxGq/pE2QAoNyLZuJt5tuv3+ctqtPNu6tx0b9ZyZTteZM5iMB8ey/+ZT4vZet/iN02HM/M6fp+Uj1cP8f738YTO4nqVgcRgivDxEi3Im1xOBB7Ozh+kpMZs0g6C3yM6MOaXqpZcX7iqpYiW+D2w66N0lO8Hf8ArKmthrdh6o0GK7/OVuMy9MeVnte4rAUa3SpkI2+27X6RcHtyvhiErg1EGmf2wO/jKmlX4/GWdLHhhlqAMOvjDHPLD+mcuPHJqaW1EqUw9H7QZlBANmUE2JI4W3yYWmMTZhB5zC1LNvyjf3EcRLDBbfIOTErzbbhU/wDW3jwnRhyY5ObPjuLSLUhB5XUajZmuBl0KsDe+msd5+xldJ7WCtMdy8GWrRqjgD5owYTVU3lBy6pXw6t7lQf8ALSGg9cwGID0kYe3TRvNQY8yzM8hMZn2fhzxWktM96dH6TRCrAFnQWcToBcZYjDSIzxjnOudLnI5gF427awCZKxuU8XiZozeKDFprZ6868BTHBNTHbNyDMt6S1vs5/wASj/WJq7zL+kX/AMFvxKP9YhnjJjRhlblHktFrWkq95Dq1VU9Z4iR6uNY6DT5+c4HemvURb3PcBv8ACWOBxSsNDr5Edw+szBOsNGsRY2I4zFx23Lp6NsMjK4sCLg+Y96WPMgaDS+4N8xrb5TK8ltuKHK1SBmAAa9gTf4b5sWCsOv5eXGc2eNlVlRmv7Qv8x4/n8Y0aV92vZx/WSAhG43HUbkDu4iNViNOB693kd3ykrG5UCpS8R1cR9RI1bDg6cOo/38pbGnm38OI9by4xirQ0vvHWPqsx2pKy+L2eDu8jr5GU+IwVjx7RNjXwwOu/hp+XH5yLVwII11G644d/VK4clhZYysdUwpHq+UbWoRv0mqbY/EcDe/DxHCRMVssH1lsesaidGPLL7Qy47PSrw+IINwbHrEuqG0adQZa6g30zgXPj1yixez3Tdu+EYp1yN83cd9xny+2rTZ1WkM2GcVKf7pjdf9rb1PYY3iNppYZ0qKwYZk0DqOsX9Yd0q8BtJ6ZujW7N4PeJoaW0cPiVyV1CtwPs94bes3hy5TqpZ8UvcTMPVHA3HAxjlHTz4WoOpQ3kQZHrYerh9QOepbwR/qqPkwkili0rUmCkG6sCNzDTiOE6sc5l6c2WNxWPopxebBun7quw8GAYfMzZ555n6J6+WrXp9ao/ipInpYE1GaLNEiidEFu9cCRWqXiol4opy1qOgXhAQxT1iMtojdaKDABnEwM6DOvGbzs8COEzK+km52dUtweif/ot5ps0puV+EargqqIpZmUZVG8kEGLKfjTxv5R4hlnEC0cxmHqIcrKyMN6sCreRkIluOs4tO/Z8tGnuY2rwssNaP2WnWINjLbA7Vq07ZHNhrlOq+UpzDViO2ZyxlOWt9szlWjWFW6H3j6h8Ru8vGXlOutT1SDpwtqOzrE8oWuL23SVhcfUpNdGt2cJHLhbmb1FKdt27q/T8o1VXW+oPEj69fjMzsrlhuWuDr7QsbTVYbGU6oujKw7Du/LxkMsLPakylMvTvv6vWA+axFonfoR1jeP76jJjU77uHCMMp3i6nrH16/GT01tHGFHDTu08xw+UV8Le4I4eB7f1EfXEWNnHcyix77flJQFxcWcDgN/8Ambxn0zlb+1DiNmAjv8RKDaGwb7hN2Eve2vAqd/iOMj1KAI6+zf5H6GVxtid7eWV8I9M9giUsRPQsVs5Xvpe3gwmb2jyd4qLS3lL7Z9Gdm7ZenoDmXih3eHVLJkoYk5kJpVusHK35NMycDVVrWvfjNnszkSSAa1S3HKmp/mMVvj3sdVJ5I8mmw1YVmq5i6EFcthqZt7ysGGFJUVbkKLXJLHxMnK1wO6dPx87luVy82MmtHxFjGedOjS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7368753" cy="273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80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167</Words>
  <Application>Microsoft Office PowerPoint</Application>
  <PresentationFormat>Presentación en pantalla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VUCE como portal</vt:lpstr>
      <vt:lpstr>VUCE como articulador</vt:lpstr>
      <vt:lpstr>VUCE en el mundo</vt:lpstr>
      <vt:lpstr>En la práctica</vt:lpstr>
      <vt:lpstr>¿Qué servicios ofrece?</vt:lpstr>
      <vt:lpstr>¿Cómo debo realizar el trámite?</vt:lpstr>
      <vt:lpstr>¿Cómo debo realizar el trámite?</vt:lpstr>
      <vt:lpstr>¿Cómo debo realizar el trámite?</vt:lpstr>
      <vt:lpstr>¿Cómo debo realizar el trámite?</vt:lpstr>
      <vt:lpstr> ¿Cómo debo realizar el trámite?</vt:lpstr>
      <vt:lpstr> ¿Cómo debo realizar el trámite?</vt:lpstr>
      <vt:lpstr>¿Cómo debo realizar el trámite?</vt:lpstr>
      <vt:lpstr>Procesos Implementados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 Veiga</dc:creator>
  <cp:lastModifiedBy>Silveira, Daniela</cp:lastModifiedBy>
  <cp:revision>53</cp:revision>
  <dcterms:created xsi:type="dcterms:W3CDTF">2012-11-26T14:33:33Z</dcterms:created>
  <dcterms:modified xsi:type="dcterms:W3CDTF">2015-08-26T14:41:13Z</dcterms:modified>
</cp:coreProperties>
</file>