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11" r:id="rId3"/>
    <p:sldId id="312" r:id="rId4"/>
    <p:sldId id="306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1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94660"/>
  </p:normalViewPr>
  <p:slideViewPr>
    <p:cSldViewPr>
      <p:cViewPr>
        <p:scale>
          <a:sx n="94" d="100"/>
          <a:sy n="94" d="100"/>
        </p:scale>
        <p:origin x="-122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12847"/>
          <a:stretch/>
        </p:blipFill>
        <p:spPr bwMode="auto">
          <a:xfrm>
            <a:off x="-4565" y="0"/>
            <a:ext cx="91485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3"/>
          <p:cNvSpPr txBox="1"/>
          <p:nvPr userDrawn="1"/>
        </p:nvSpPr>
        <p:spPr>
          <a:xfrm>
            <a:off x="0" y="58087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Título de la Presentación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Rectángulo 4"/>
          <p:cNvSpPr/>
          <p:nvPr userDrawn="1"/>
        </p:nvSpPr>
        <p:spPr>
          <a:xfrm>
            <a:off x="0" y="628311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Trebuchet MS"/>
              </a:rPr>
              <a:t>Subtítulo de la Presentación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810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9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66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9926" r="5239" b="7386"/>
          <a:stretch/>
        </p:blipFill>
        <p:spPr bwMode="auto">
          <a:xfrm>
            <a:off x="0" y="5324498"/>
            <a:ext cx="9144000" cy="156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 marL="742950" indent="-285750"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</a:lstStyle>
          <a:p>
            <a:pPr lvl="0"/>
            <a:r>
              <a:rPr lang="es-ES" dirty="0" smtClean="0"/>
              <a:t>Haga clic para modificar el estilo</a:t>
            </a:r>
          </a:p>
          <a:p>
            <a:pPr lvl="1"/>
            <a:r>
              <a:rPr lang="es-ES" dirty="0" smtClean="0"/>
              <a:t>Segundo nivel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lvl="0"/>
            <a:endParaRPr lang="es-ES" dirty="0" smtClean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751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4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00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99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19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36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40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2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Fuente a utilizar: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Trebuchet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MS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56D3-1B51-4485-9C02-D1AE52A285A5}" type="datetimeFigureOut">
              <a:rPr lang="es-ES" smtClean="0"/>
              <a:pPr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233F-B289-4039-B5BA-96C52C72F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6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portad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 descr="line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8" y="3545563"/>
            <a:ext cx="6810971" cy="9730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4310" y="2091473"/>
            <a:ext cx="6663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 smtClean="0">
                <a:latin typeface="Trebuchet MS"/>
                <a:cs typeface="Trebuchet MS"/>
              </a:rPr>
              <a:t>Destrucción de mercadería depositada en Zona Franca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6237" y="4725144"/>
            <a:ext cx="41757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Trebuchet MS"/>
                <a:cs typeface="Trebuchet MS"/>
              </a:rPr>
              <a:t>Lic. Álvaro Palmigiani</a:t>
            </a:r>
          </a:p>
          <a:p>
            <a:r>
              <a:rPr lang="es-ES_tradnl" sz="1600" dirty="0" smtClean="0">
                <a:latin typeface="Trebuchet MS"/>
                <a:cs typeface="Trebuchet MS"/>
              </a:rPr>
              <a:t>Director División Procesos - </a:t>
            </a:r>
          </a:p>
          <a:p>
            <a:r>
              <a:rPr lang="es-ES_tradnl" sz="1600" dirty="0" smtClean="0">
                <a:latin typeface="Trebuchet MS"/>
                <a:cs typeface="Trebuchet MS"/>
              </a:rPr>
              <a:t>Área Gestión de Comercio Exterior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07703" y="6517526"/>
            <a:ext cx="26061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 smtClean="0">
                <a:solidFill>
                  <a:schemeClr val="bg1"/>
                </a:solidFill>
                <a:latin typeface="Trebuchet MS"/>
                <a:cs typeface="Trebuchet MS"/>
              </a:rPr>
              <a:t>Montevideo, Agosto 2015</a:t>
            </a:r>
            <a:endParaRPr lang="es-ES_tradnl" sz="1300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77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" y="-23573"/>
            <a:ext cx="9144000" cy="68580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2294" y="5327553"/>
            <a:ext cx="3981106" cy="5000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21" name="Imagen 20" descr="pi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-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11760" y="344404"/>
            <a:ext cx="76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latin typeface="Trebuchet MS"/>
                <a:cs typeface="Trebuchet MS"/>
              </a:rPr>
              <a:t>Destrucción de mercadería depositada en ZF</a:t>
            </a:r>
            <a:endParaRPr lang="es-ES_tradnl" sz="2800" b="1" dirty="0" smtClean="0">
              <a:latin typeface="Trebuchet MS"/>
              <a:cs typeface="Trebuchet M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8092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" y="-23573"/>
            <a:ext cx="9144000" cy="68580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2294" y="5327553"/>
            <a:ext cx="3981106" cy="5000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21" name="Imagen 20" descr="pi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-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11760" y="344404"/>
            <a:ext cx="76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latin typeface="Trebuchet MS"/>
                <a:cs typeface="Trebuchet MS"/>
              </a:rPr>
              <a:t>Destrucción de mercadería depositada en ZF</a:t>
            </a:r>
            <a:endParaRPr lang="es-ES_tradnl" sz="2800" b="1" dirty="0" smtClean="0">
              <a:latin typeface="Trebuchet MS"/>
              <a:cs typeface="Trebuchet M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9"/>
            <a:ext cx="80648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nter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961911" y="2095708"/>
            <a:ext cx="7155929" cy="535732"/>
          </a:xfrm>
          <a:prstGeom prst="roundRect">
            <a:avLst>
              <a:gd name="adj" fmla="val 38499"/>
            </a:avLst>
          </a:prstGeom>
          <a:solidFill>
            <a:schemeClr val="accent3">
              <a:alpha val="21000"/>
            </a:schemeClr>
          </a:solidFill>
          <a:ln>
            <a:solidFill>
              <a:schemeClr val="accent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45076" y="2126175"/>
            <a:ext cx="6699189" cy="5052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s-ES" sz="2000" dirty="0" smtClean="0">
                <a:solidFill>
                  <a:srgbClr val="FF6600"/>
                </a:solidFill>
                <a:latin typeface="Trebuchet MS"/>
                <a:cs typeface="Trebuchet MS"/>
              </a:rPr>
              <a:t>Contactos</a:t>
            </a:r>
            <a:endParaRPr lang="es-ES" sz="2000" dirty="0">
              <a:solidFill>
                <a:srgbClr val="FF6600"/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19" name="Imagen 18" descr="pi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–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107505" y="364764"/>
            <a:ext cx="783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latin typeface="Trebuchet MS"/>
                <a:cs typeface="Trebuchet MS"/>
              </a:rPr>
              <a:t>Destrucción de mercadería depositada en ZF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961911" y="3096838"/>
            <a:ext cx="7282497" cy="34659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89000"/>
              <a:buBlip>
                <a:blip r:embed="rId4"/>
              </a:buBlip>
            </a:pPr>
            <a:r>
              <a:rPr lang="es-ES" b="1" dirty="0" smtClean="0">
                <a:latin typeface="Trebuchet MS"/>
                <a:cs typeface="Trebuchet MS"/>
              </a:rPr>
              <a:t>Viviana González: </a:t>
            </a:r>
            <a:r>
              <a:rPr lang="es-ES" dirty="0" smtClean="0">
                <a:latin typeface="Trebuchet MS"/>
                <a:cs typeface="Trebuchet MS"/>
              </a:rPr>
              <a:t>viviana.gonzalez@aduanas.gub.uy</a:t>
            </a:r>
            <a:br>
              <a:rPr lang="es-ES" dirty="0" smtClean="0">
                <a:latin typeface="Trebuchet MS"/>
                <a:cs typeface="Trebuchet MS"/>
              </a:rPr>
            </a:br>
            <a:endParaRPr lang="es-ES" dirty="0" smtClean="0">
              <a:latin typeface="Trebuchet MS"/>
              <a:cs typeface="Trebuchet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89000"/>
              <a:buBlip>
                <a:blip r:embed="rId4"/>
              </a:buBlip>
            </a:pPr>
            <a:r>
              <a:rPr lang="es-ES" b="1" dirty="0" smtClean="0">
                <a:latin typeface="Trebuchet MS"/>
                <a:cs typeface="Trebuchet MS"/>
              </a:rPr>
              <a:t>Daniela Silveira: </a:t>
            </a:r>
            <a:r>
              <a:rPr lang="es-ES" dirty="0" smtClean="0">
                <a:latin typeface="Trebuchet MS"/>
                <a:cs typeface="Trebuchet MS"/>
              </a:rPr>
              <a:t>dsilveira@concepto.com.uy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89000"/>
            </a:pPr>
            <a:endParaRPr lang="es-ES" dirty="0" smtClean="0">
              <a:latin typeface="Trebuchet MS"/>
              <a:cs typeface="Trebuchet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89000"/>
              <a:buBlip>
                <a:blip r:embed="rId4"/>
              </a:buBlip>
            </a:pPr>
            <a:r>
              <a:rPr lang="es-ES" b="1" dirty="0" smtClean="0">
                <a:latin typeface="Trebuchet MS"/>
                <a:cs typeface="Trebuchet MS"/>
              </a:rPr>
              <a:t>Teléfono: </a:t>
            </a:r>
            <a:r>
              <a:rPr lang="es-ES" dirty="0" smtClean="0">
                <a:latin typeface="Trebuchet MS"/>
                <a:cs typeface="Trebuchet MS"/>
              </a:rPr>
              <a:t>2915 00 07 – </a:t>
            </a:r>
            <a:r>
              <a:rPr lang="es-ES" dirty="0" err="1" smtClean="0">
                <a:latin typeface="Trebuchet MS"/>
                <a:cs typeface="Trebuchet MS"/>
              </a:rPr>
              <a:t>int</a:t>
            </a:r>
            <a:r>
              <a:rPr lang="es-ES" dirty="0" smtClean="0">
                <a:latin typeface="Trebuchet MS"/>
                <a:cs typeface="Trebuchet MS"/>
              </a:rPr>
              <a:t>. 218</a:t>
            </a:r>
            <a:br>
              <a:rPr lang="es-ES" dirty="0" smtClean="0">
                <a:latin typeface="Trebuchet MS"/>
                <a:cs typeface="Trebuchet MS"/>
              </a:rPr>
            </a:br>
            <a:endParaRPr lang="es-ES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0887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nter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n 1" descr="checkl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91" y="3789039"/>
            <a:ext cx="4363159" cy="2875217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961911" y="2095708"/>
            <a:ext cx="7155929" cy="535732"/>
          </a:xfrm>
          <a:prstGeom prst="roundRect">
            <a:avLst>
              <a:gd name="adj" fmla="val 38499"/>
            </a:avLst>
          </a:prstGeom>
          <a:solidFill>
            <a:schemeClr val="accent3">
              <a:alpha val="21000"/>
            </a:schemeClr>
          </a:solidFill>
          <a:ln>
            <a:solidFill>
              <a:schemeClr val="accent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45076" y="2126175"/>
            <a:ext cx="6699189" cy="5052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s-ES" sz="2000" dirty="0" smtClean="0">
                <a:solidFill>
                  <a:srgbClr val="FF6600"/>
                </a:solidFill>
                <a:latin typeface="Trebuchet MS"/>
                <a:cs typeface="Trebuchet MS"/>
              </a:rPr>
              <a:t>Agenda de Presentaciones</a:t>
            </a:r>
            <a:endParaRPr lang="es-ES" sz="2000" dirty="0">
              <a:solidFill>
                <a:srgbClr val="FF6600"/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19" name="Imagen 18" descr="pi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–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107505" y="364764"/>
            <a:ext cx="783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latin typeface="Trebuchet MS"/>
                <a:cs typeface="Trebuchet MS"/>
              </a:rPr>
              <a:t>Destrucción de mercadería depositada en ZF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961911" y="3096838"/>
            <a:ext cx="7282497" cy="34659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89000"/>
              <a:buBlip>
                <a:blip r:embed="rId5"/>
              </a:buBlip>
            </a:pPr>
            <a:r>
              <a:rPr lang="es-ES" b="1" dirty="0" smtClean="0">
                <a:latin typeface="Trebuchet MS"/>
                <a:cs typeface="Trebuchet MS"/>
              </a:rPr>
              <a:t>DNA : </a:t>
            </a:r>
            <a:r>
              <a:rPr lang="es-ES" dirty="0" smtClean="0">
                <a:latin typeface="Trebuchet MS"/>
                <a:cs typeface="Trebuchet MS"/>
              </a:rPr>
              <a:t>Objetivos y procedimiento aduanero</a:t>
            </a:r>
            <a:br>
              <a:rPr lang="es-ES" dirty="0" smtClean="0">
                <a:latin typeface="Trebuchet MS"/>
                <a:cs typeface="Trebuchet MS"/>
              </a:rPr>
            </a:br>
            <a:endParaRPr lang="es-ES" dirty="0" smtClean="0">
              <a:latin typeface="Trebuchet MS"/>
              <a:cs typeface="Trebuchet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89000"/>
              <a:buBlip>
                <a:blip r:embed="rId5"/>
              </a:buBlip>
            </a:pPr>
            <a:r>
              <a:rPr lang="es-ES" b="1" dirty="0" smtClean="0">
                <a:latin typeface="Trebuchet MS"/>
                <a:cs typeface="Trebuchet MS"/>
              </a:rPr>
              <a:t>DINAMA: </a:t>
            </a:r>
            <a:r>
              <a:rPr lang="es-ES" dirty="0" smtClean="0">
                <a:latin typeface="Trebuchet MS"/>
                <a:cs typeface="Trebuchet MS"/>
              </a:rPr>
              <a:t>Marco Normativo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89000"/>
            </a:pPr>
            <a:endParaRPr lang="es-ES" dirty="0" smtClean="0">
              <a:latin typeface="Trebuchet MS"/>
              <a:cs typeface="Trebuchet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89000"/>
              <a:buBlip>
                <a:blip r:embed="rId5"/>
              </a:buBlip>
            </a:pPr>
            <a:r>
              <a:rPr lang="es-ES" b="1" dirty="0" smtClean="0">
                <a:latin typeface="Trebuchet MS"/>
                <a:cs typeface="Trebuchet MS"/>
              </a:rPr>
              <a:t>VUCE: </a:t>
            </a:r>
            <a:r>
              <a:rPr lang="es-ES" dirty="0" smtClean="0">
                <a:latin typeface="Trebuchet MS"/>
                <a:cs typeface="Trebuchet MS"/>
              </a:rPr>
              <a:t>Herramientas electrónicas de gestión del trámite</a:t>
            </a:r>
            <a:br>
              <a:rPr lang="es-ES" dirty="0" smtClean="0">
                <a:latin typeface="Trebuchet MS"/>
                <a:cs typeface="Trebuchet MS"/>
              </a:rPr>
            </a:br>
            <a:endParaRPr lang="es-ES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9776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nter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 descr="consul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3" y="2989889"/>
            <a:ext cx="8312727" cy="37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ángulo redondeado 22"/>
          <p:cNvSpPr/>
          <p:nvPr/>
        </p:nvSpPr>
        <p:spPr>
          <a:xfrm>
            <a:off x="971599" y="2060848"/>
            <a:ext cx="7283827" cy="4049887"/>
          </a:xfrm>
          <a:prstGeom prst="roundRect">
            <a:avLst>
              <a:gd name="adj" fmla="val 20999"/>
            </a:avLst>
          </a:prstGeom>
          <a:solidFill>
            <a:schemeClr val="bg1"/>
          </a:solidFill>
          <a:ln w="38100" cmpd="dbl">
            <a:noFill/>
            <a:prstDash val="solid"/>
          </a:ln>
          <a:effectLst>
            <a:outerShdw blurRad="558800" dist="38100" dir="2700000" sx="102000" sy="102000" algn="tl" rotWithShape="0">
              <a:prstClr val="black">
                <a:alpha val="2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281063" y="1258042"/>
            <a:ext cx="6974364" cy="505252"/>
          </a:xfrm>
          <a:prstGeom prst="roundRect">
            <a:avLst>
              <a:gd name="adj" fmla="val 38499"/>
            </a:avLst>
          </a:prstGeom>
          <a:solidFill>
            <a:srgbClr val="AEEDFA">
              <a:alpha val="23000"/>
            </a:srgbClr>
          </a:solidFill>
          <a:ln w="38100" cmpd="dbl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81063" y="1268058"/>
            <a:ext cx="6699189" cy="6779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s-ES" sz="1200" b="1" dirty="0" smtClean="0">
              <a:solidFill>
                <a:schemeClr val="bg2"/>
              </a:solidFill>
              <a:latin typeface="Trebuchet MS"/>
              <a:cs typeface="Trebuchet MS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s-ES" sz="2000" b="1" dirty="0" smtClean="0">
                <a:latin typeface="Trebuchet MS"/>
                <a:cs typeface="Trebuchet MS"/>
              </a:rPr>
              <a:t>Objetivos</a:t>
            </a:r>
            <a:endParaRPr lang="es-ES" sz="2000" b="1" dirty="0"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19" name="Imagen 18" descr="pi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–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1" name="Triángulo isósceles 20"/>
          <p:cNvSpPr/>
          <p:nvPr/>
        </p:nvSpPr>
        <p:spPr>
          <a:xfrm rot="10800000">
            <a:off x="4288326" y="1824958"/>
            <a:ext cx="684661" cy="160890"/>
          </a:xfrm>
          <a:prstGeom prst="triangle">
            <a:avLst/>
          </a:prstGeom>
          <a:solidFill>
            <a:srgbClr val="9BBB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115616" y="2294311"/>
            <a:ext cx="6984776" cy="38164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ES" sz="1600" b="1" dirty="0"/>
              <a:t>Objetivo principal: </a:t>
            </a:r>
            <a:r>
              <a:rPr lang="es-ES" sz="1600" dirty="0"/>
              <a:t>Procedimiento de destrucción de mercaderías en depósito aduanero, depósito en zona franca y regímenes de admisión temporaria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ES" sz="1600" b="1" dirty="0"/>
              <a:t>Fase inicial: </a:t>
            </a:r>
            <a:r>
              <a:rPr lang="es-ES" sz="1600" dirty="0"/>
              <a:t>destrucción en zona franca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ES" sz="1600" b="1" dirty="0"/>
              <a:t>Enfoque estructura: </a:t>
            </a:r>
            <a:r>
              <a:rPr lang="es-ES" sz="1600" dirty="0"/>
              <a:t>procedimiento </a:t>
            </a:r>
            <a:r>
              <a:rPr lang="es-ES" sz="1600" dirty="0" smtClean="0"/>
              <a:t>integrado DNA-DINAMA-Intendencias </a:t>
            </a:r>
            <a:r>
              <a:rPr lang="es-ES" sz="1600" dirty="0"/>
              <a:t>mediante VUCE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ES" sz="1600" b="1" dirty="0"/>
              <a:t>A corto plazo: </a:t>
            </a:r>
            <a:r>
              <a:rPr lang="es-ES" sz="1600" dirty="0"/>
              <a:t>Procedimiento piloto a partir del 01/09/2015 durante 180 días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Lecciones aprendidas y balance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Incorporación de experiencias de otras iniciativas (DA y AT)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Combinación con nuevo procedimiento de existencias en depósitos en zonas francas y otros instrumentos CAROU (personas vinculadas a las actividades aduaneras)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Ajuste de los instrumentos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ES" sz="1600" b="1" dirty="0"/>
              <a:t>A continuación: </a:t>
            </a:r>
            <a:r>
              <a:rPr lang="es-ES" sz="1600" dirty="0"/>
              <a:t>Procedimiento estable en régimen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s-ES" sz="1400" dirty="0">
              <a:latin typeface="Trebuchet MS"/>
              <a:cs typeface="Trebuchet MS"/>
            </a:endParaRPr>
          </a:p>
          <a:p>
            <a:pPr marL="344487" lvl="1" indent="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endParaRPr lang="es-ES" sz="1400" dirty="0">
              <a:latin typeface="Trebuchet MS"/>
              <a:cs typeface="Trebuchet MS"/>
            </a:endParaRPr>
          </a:p>
        </p:txBody>
      </p:sp>
      <p:sp>
        <p:nvSpPr>
          <p:cNvPr id="24" name="CuadroTexto 17"/>
          <p:cNvSpPr txBox="1"/>
          <p:nvPr/>
        </p:nvSpPr>
        <p:spPr>
          <a:xfrm>
            <a:off x="107505" y="364764"/>
            <a:ext cx="783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latin typeface="Trebuchet MS"/>
                <a:cs typeface="Trebuchet MS"/>
              </a:rPr>
              <a:t>Destrucción de mercadería depositada en ZF</a:t>
            </a:r>
          </a:p>
        </p:txBody>
      </p:sp>
    </p:spTree>
    <p:extLst>
      <p:ext uri="{BB962C8B-B14F-4D97-AF65-F5344CB8AC3E}">
        <p14:creationId xmlns:p14="http://schemas.microsoft.com/office/powerpoint/2010/main" val="349246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8"/>
            <a:ext cx="9144000" cy="68580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2294" y="5327553"/>
            <a:ext cx="3981106" cy="5000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21" name="Imagen 20" descr="pi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-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11760" y="344404"/>
            <a:ext cx="76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latin typeface="Trebuchet MS"/>
                <a:cs typeface="Trebuchet MS"/>
              </a:rPr>
              <a:t>Destrucción de mercadería depositada en ZF</a:t>
            </a:r>
            <a:endParaRPr lang="es-ES_tradnl" sz="2800" b="1" dirty="0" smtClean="0">
              <a:latin typeface="Trebuchet MS"/>
              <a:cs typeface="Trebuchet MS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" y="-23573"/>
            <a:ext cx="9144000" cy="68580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2294" y="5327553"/>
            <a:ext cx="3981106" cy="5000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21" name="Imagen 20" descr="pi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-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11760" y="344404"/>
            <a:ext cx="76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latin typeface="Trebuchet MS"/>
                <a:cs typeface="Trebuchet MS"/>
              </a:rPr>
              <a:t>Destrucción de mercadería depositada en ZF</a:t>
            </a:r>
            <a:endParaRPr lang="es-ES_tradnl" sz="2800" b="1" dirty="0" smtClean="0">
              <a:latin typeface="Trebuchet MS"/>
              <a:cs typeface="Trebuchet MS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5966"/>
            <a:ext cx="8707187" cy="51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8"/>
            <a:ext cx="9144000" cy="68580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2294" y="5327553"/>
            <a:ext cx="3981106" cy="5000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21" name="Imagen 20" descr="pi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-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11760" y="344404"/>
            <a:ext cx="76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latin typeface="Trebuchet MS"/>
                <a:cs typeface="Trebuchet MS"/>
              </a:rPr>
              <a:t>Destrucción de mercadería depositada en ZF</a:t>
            </a:r>
            <a:endParaRPr lang="es-ES_tradnl" sz="2800" b="1" dirty="0" smtClean="0">
              <a:latin typeface="Trebuchet MS"/>
              <a:cs typeface="Trebuchet MS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5979"/>
            <a:ext cx="8208912" cy="48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" y="-23573"/>
            <a:ext cx="9144000" cy="68580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2294" y="5327553"/>
            <a:ext cx="3981106" cy="5000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21" name="Imagen 20" descr="pi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-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11760" y="344404"/>
            <a:ext cx="76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latin typeface="Trebuchet MS"/>
                <a:cs typeface="Trebuchet MS"/>
              </a:rPr>
              <a:t>Destrucción de mercadería depositada en ZF</a:t>
            </a:r>
            <a:endParaRPr lang="es-ES_tradnl" sz="2800" b="1" dirty="0" smtClean="0">
              <a:latin typeface="Trebuchet MS"/>
              <a:cs typeface="Trebuchet M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7"/>
            <a:ext cx="8280920" cy="46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" y="27384"/>
            <a:ext cx="9144000" cy="68580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2294" y="5327553"/>
            <a:ext cx="3981106" cy="5000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21" name="Imagen 20" descr="pi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-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0" y="344404"/>
            <a:ext cx="769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latin typeface="Trebuchet MS"/>
                <a:cs typeface="Trebuchet MS"/>
              </a:rPr>
              <a:t>Destrucción de mercadería depositada en ZF</a:t>
            </a:r>
            <a:endParaRPr lang="es-ES_tradnl" sz="2800" b="1" dirty="0" smtClean="0">
              <a:latin typeface="Trebuchet MS"/>
              <a:cs typeface="Trebuchet M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1369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" y="-23573"/>
            <a:ext cx="9144000" cy="68580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2294" y="5327553"/>
            <a:ext cx="3981106" cy="5000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1759" y="6110735"/>
            <a:ext cx="9144000" cy="759023"/>
            <a:chOff x="11759" y="6110735"/>
            <a:chExt cx="9144000" cy="759023"/>
          </a:xfrm>
        </p:grpSpPr>
        <p:pic>
          <p:nvPicPr>
            <p:cNvPr id="21" name="Imagen 20" descr="pi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" y="6110735"/>
              <a:ext cx="9144000" cy="75902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1967016" y="6534625"/>
              <a:ext cx="3580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b="1" dirty="0" smtClean="0">
                  <a:solidFill>
                    <a:srgbClr val="6691CA"/>
                  </a:solidFill>
                  <a:latin typeface="Trebuchet MS"/>
                  <a:cs typeface="Trebuchet MS"/>
                </a:rPr>
                <a:t>Montevideo – Agosto 2015</a:t>
              </a:r>
              <a:endParaRPr lang="es-ES_tradnl" sz="1100" dirty="0" smtClean="0">
                <a:solidFill>
                  <a:srgbClr val="6691C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091974" y="6572817"/>
              <a:ext cx="2866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DIRECCION NACIONAL DE ADUANAS</a:t>
              </a:r>
              <a:endParaRPr lang="es-ES_tradnl" sz="1100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0" y="344404"/>
            <a:ext cx="769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latin typeface="Trebuchet MS"/>
                <a:cs typeface="Trebuchet MS"/>
              </a:rPr>
              <a:t>Destrucción de mercadería depositada en ZF</a:t>
            </a:r>
            <a:endParaRPr lang="es-ES_tradnl" sz="2800" b="1" dirty="0" smtClean="0">
              <a:latin typeface="Trebuchet MS"/>
              <a:cs typeface="Trebuchet M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1369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291</Words>
  <Application>Microsoft Office PowerPoint</Application>
  <PresentationFormat>Presentación en pantalla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Veiga</dc:creator>
  <cp:lastModifiedBy>Silveira, Daniela</cp:lastModifiedBy>
  <cp:revision>70</cp:revision>
  <dcterms:created xsi:type="dcterms:W3CDTF">2012-11-26T14:33:33Z</dcterms:created>
  <dcterms:modified xsi:type="dcterms:W3CDTF">2015-08-26T20:51:53Z</dcterms:modified>
</cp:coreProperties>
</file>