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sldIdLst>
    <p:sldId id="271" r:id="rId6"/>
    <p:sldId id="322" r:id="rId7"/>
    <p:sldId id="323" r:id="rId8"/>
    <p:sldId id="326" r:id="rId9"/>
    <p:sldId id="327" r:id="rId10"/>
  </p:sldIdLst>
  <p:sldSz cx="6858000" cy="9906000" type="A4"/>
  <p:notesSz cx="7010400" cy="9296400"/>
  <p:defaultTextStyle>
    <a:defPPr>
      <a:defRPr lang="es-UY"/>
    </a:defPPr>
    <a:lvl1pPr marL="0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38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76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815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753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691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629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567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506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68" userDrawn="1">
          <p15:clr>
            <a:srgbClr val="A4A3A4"/>
          </p15:clr>
        </p15:guide>
        <p15:guide id="2" pos="19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F6B"/>
    <a:srgbClr val="002D86"/>
    <a:srgbClr val="FFBC27"/>
    <a:srgbClr val="FFB919"/>
    <a:srgbClr val="FFBF3D"/>
    <a:srgbClr val="FFB500"/>
    <a:srgbClr val="FFC95B"/>
    <a:srgbClr val="FFC243"/>
    <a:srgbClr val="FFD275"/>
    <a:srgbClr val="FFCB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20B7B0-B084-464A-A7F1-C0DF9EBF81F5}" v="10" dt="2026-04-01T15:03:29.83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2634" y="-216"/>
      </p:cViewPr>
      <p:guideLst>
        <p:guide orient="horz" pos="2668"/>
        <p:guide pos="19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microsoft.com/office/2016/11/relationships/changesInfo" Target="changesInfos/changesInfo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rdes Iglesias" userId="cc52c724-562f-4c07-8cd6-0cc598b4708b" providerId="ADAL" clId="{77A2A7C7-EBB4-4CFD-A8F8-EB0C2C36F577}"/>
    <pc:docChg chg="undo custSel addSld delSld modSld sldOrd">
      <pc:chgData name="Lourdes Iglesias" userId="cc52c724-562f-4c07-8cd6-0cc598b4708b" providerId="ADAL" clId="{77A2A7C7-EBB4-4CFD-A8F8-EB0C2C36F577}" dt="2026-04-01T15:03:54.589" v="1785" actId="2696"/>
      <pc:docMkLst>
        <pc:docMk/>
      </pc:docMkLst>
      <pc:sldChg chg="modSp del mod">
        <pc:chgData name="Lourdes Iglesias" userId="cc52c724-562f-4c07-8cd6-0cc598b4708b" providerId="ADAL" clId="{77A2A7C7-EBB4-4CFD-A8F8-EB0C2C36F577}" dt="2026-04-01T14:29:46.381" v="74" actId="2696"/>
        <pc:sldMkLst>
          <pc:docMk/>
          <pc:sldMk cId="237500806" sldId="270"/>
        </pc:sldMkLst>
        <pc:spChg chg="mod">
          <ac:chgData name="Lourdes Iglesias" userId="cc52c724-562f-4c07-8cd6-0cc598b4708b" providerId="ADAL" clId="{77A2A7C7-EBB4-4CFD-A8F8-EB0C2C36F577}" dt="2026-04-01T14:25:15.694" v="1" actId="20577"/>
          <ac:spMkLst>
            <pc:docMk/>
            <pc:sldMk cId="237500806" sldId="270"/>
            <ac:spMk id="2" creationId="{00000000-0000-0000-0000-000000000000}"/>
          </ac:spMkLst>
        </pc:spChg>
      </pc:sldChg>
      <pc:sldChg chg="addSp delSp modSp mod">
        <pc:chgData name="Lourdes Iglesias" userId="cc52c724-562f-4c07-8cd6-0cc598b4708b" providerId="ADAL" clId="{77A2A7C7-EBB4-4CFD-A8F8-EB0C2C36F577}" dt="2026-04-01T14:29:04.162" v="73" actId="207"/>
        <pc:sldMkLst>
          <pc:docMk/>
          <pc:sldMk cId="3379045011" sldId="271"/>
        </pc:sldMkLst>
        <pc:spChg chg="add mod">
          <ac:chgData name="Lourdes Iglesias" userId="cc52c724-562f-4c07-8cd6-0cc598b4708b" providerId="ADAL" clId="{77A2A7C7-EBB4-4CFD-A8F8-EB0C2C36F577}" dt="2026-04-01T14:29:04.162" v="73" actId="207"/>
          <ac:spMkLst>
            <pc:docMk/>
            <pc:sldMk cId="3379045011" sldId="271"/>
            <ac:spMk id="3" creationId="{AC493205-69DC-ACC8-F03A-CF7B93596C49}"/>
          </ac:spMkLst>
        </pc:spChg>
        <pc:picChg chg="mod">
          <ac:chgData name="Lourdes Iglesias" userId="cc52c724-562f-4c07-8cd6-0cc598b4708b" providerId="ADAL" clId="{77A2A7C7-EBB4-4CFD-A8F8-EB0C2C36F577}" dt="2026-04-01T14:26:02.212" v="3" actId="1076"/>
          <ac:picMkLst>
            <pc:docMk/>
            <pc:sldMk cId="3379045011" sldId="271"/>
            <ac:picMk id="2" creationId="{AE071B3C-7BD1-0C33-DB49-E654D6E6BA8B}"/>
          </ac:picMkLst>
        </pc:picChg>
        <pc:picChg chg="add del mod">
          <ac:chgData name="Lourdes Iglesias" userId="cc52c724-562f-4c07-8cd6-0cc598b4708b" providerId="ADAL" clId="{77A2A7C7-EBB4-4CFD-A8F8-EB0C2C36F577}" dt="2026-04-01T14:28:18.258" v="64" actId="21"/>
          <ac:picMkLst>
            <pc:docMk/>
            <pc:sldMk cId="3379045011" sldId="271"/>
            <ac:picMk id="4" creationId="{796BD912-2271-13DD-40CC-7C14E280AB05}"/>
          </ac:picMkLst>
        </pc:picChg>
        <pc:picChg chg="add mod">
          <ac:chgData name="Lourdes Iglesias" userId="cc52c724-562f-4c07-8cd6-0cc598b4708b" providerId="ADAL" clId="{77A2A7C7-EBB4-4CFD-A8F8-EB0C2C36F577}" dt="2026-04-01T14:28:10.657" v="62"/>
          <ac:picMkLst>
            <pc:docMk/>
            <pc:sldMk cId="3379045011" sldId="271"/>
            <ac:picMk id="6" creationId="{9AABA07F-E0E7-FD7F-EB72-4D8D686A2A20}"/>
          </ac:picMkLst>
        </pc:picChg>
        <pc:picChg chg="add mod">
          <ac:chgData name="Lourdes Iglesias" userId="cc52c724-562f-4c07-8cd6-0cc598b4708b" providerId="ADAL" clId="{77A2A7C7-EBB4-4CFD-A8F8-EB0C2C36F577}" dt="2026-04-01T14:28:30.357" v="70" actId="14100"/>
          <ac:picMkLst>
            <pc:docMk/>
            <pc:sldMk cId="3379045011" sldId="271"/>
            <ac:picMk id="7" creationId="{1A777FA2-D9E1-F940-F3F7-6A330DF2BDB4}"/>
          </ac:picMkLst>
        </pc:picChg>
      </pc:sldChg>
      <pc:sldChg chg="addSp delSp modSp mod">
        <pc:chgData name="Lourdes Iglesias" userId="cc52c724-562f-4c07-8cd6-0cc598b4708b" providerId="ADAL" clId="{77A2A7C7-EBB4-4CFD-A8F8-EB0C2C36F577}" dt="2026-04-01T14:52:31.128" v="1122" actId="1076"/>
        <pc:sldMkLst>
          <pc:docMk/>
          <pc:sldMk cId="3719318206" sldId="322"/>
        </pc:sldMkLst>
        <pc:spChg chg="del">
          <ac:chgData name="Lourdes Iglesias" userId="cc52c724-562f-4c07-8cd6-0cc598b4708b" providerId="ADAL" clId="{77A2A7C7-EBB4-4CFD-A8F8-EB0C2C36F577}" dt="2026-04-01T14:30:13.301" v="76" actId="478"/>
          <ac:spMkLst>
            <pc:docMk/>
            <pc:sldMk cId="3719318206" sldId="322"/>
            <ac:spMk id="2" creationId="{A072F25D-C82E-3AF2-34BC-9F2E2578ADB0}"/>
          </ac:spMkLst>
        </pc:spChg>
        <pc:spChg chg="mod">
          <ac:chgData name="Lourdes Iglesias" userId="cc52c724-562f-4c07-8cd6-0cc598b4708b" providerId="ADAL" clId="{77A2A7C7-EBB4-4CFD-A8F8-EB0C2C36F577}" dt="2026-04-01T14:51:53.328" v="1081" actId="20577"/>
          <ac:spMkLst>
            <pc:docMk/>
            <pc:sldMk cId="3719318206" sldId="322"/>
            <ac:spMk id="4" creationId="{E0C13609-36B4-C467-E669-3DC454B39368}"/>
          </ac:spMkLst>
        </pc:spChg>
        <pc:spChg chg="add mod">
          <ac:chgData name="Lourdes Iglesias" userId="cc52c724-562f-4c07-8cd6-0cc598b4708b" providerId="ADAL" clId="{77A2A7C7-EBB4-4CFD-A8F8-EB0C2C36F577}" dt="2026-04-01T14:52:31.128" v="1122" actId="1076"/>
          <ac:spMkLst>
            <pc:docMk/>
            <pc:sldMk cId="3719318206" sldId="322"/>
            <ac:spMk id="5" creationId="{37A67E28-F26F-FF41-C5AE-63B06C95EECE}"/>
          </ac:spMkLst>
        </pc:spChg>
        <pc:spChg chg="del mod">
          <ac:chgData name="Lourdes Iglesias" userId="cc52c724-562f-4c07-8cd6-0cc598b4708b" providerId="ADAL" clId="{77A2A7C7-EBB4-4CFD-A8F8-EB0C2C36F577}" dt="2026-04-01T14:52:04.306" v="1082" actId="478"/>
          <ac:spMkLst>
            <pc:docMk/>
            <pc:sldMk cId="3719318206" sldId="322"/>
            <ac:spMk id="7" creationId="{A4BC03CC-ED8C-FB6B-279E-05009E9FB08D}"/>
          </ac:spMkLst>
        </pc:spChg>
        <pc:grpChg chg="add mod">
          <ac:chgData name="Lourdes Iglesias" userId="cc52c724-562f-4c07-8cd6-0cc598b4708b" providerId="ADAL" clId="{77A2A7C7-EBB4-4CFD-A8F8-EB0C2C36F577}" dt="2026-04-01T14:52:22.954" v="1121" actId="1036"/>
          <ac:grpSpMkLst>
            <pc:docMk/>
            <pc:sldMk cId="3719318206" sldId="322"/>
            <ac:grpSpMk id="19" creationId="{D5A41A4C-BE97-6CF2-1A95-CADEA571656D}"/>
          </ac:grpSpMkLst>
        </pc:grpChg>
        <pc:picChg chg="del">
          <ac:chgData name="Lourdes Iglesias" userId="cc52c724-562f-4c07-8cd6-0cc598b4708b" providerId="ADAL" clId="{77A2A7C7-EBB4-4CFD-A8F8-EB0C2C36F577}" dt="2026-04-01T14:30:08.749" v="75" actId="478"/>
          <ac:picMkLst>
            <pc:docMk/>
            <pc:sldMk cId="3719318206" sldId="322"/>
            <ac:picMk id="3" creationId="{8DF79FBD-AA3E-71CD-18F0-50BA685403CC}"/>
          </ac:picMkLst>
        </pc:picChg>
        <pc:picChg chg="del">
          <ac:chgData name="Lourdes Iglesias" userId="cc52c724-562f-4c07-8cd6-0cc598b4708b" providerId="ADAL" clId="{77A2A7C7-EBB4-4CFD-A8F8-EB0C2C36F577}" dt="2026-04-01T14:45:12.319" v="321" actId="478"/>
          <ac:picMkLst>
            <pc:docMk/>
            <pc:sldMk cId="3719318206" sldId="322"/>
            <ac:picMk id="8" creationId="{EAEBFFE8-7335-76E3-E04E-F288673A59AF}"/>
          </ac:picMkLst>
        </pc:picChg>
        <pc:picChg chg="add del mod">
          <ac:chgData name="Lourdes Iglesias" userId="cc52c724-562f-4c07-8cd6-0cc598b4708b" providerId="ADAL" clId="{77A2A7C7-EBB4-4CFD-A8F8-EB0C2C36F577}" dt="2026-04-01T14:33:25.294" v="282" actId="478"/>
          <ac:picMkLst>
            <pc:docMk/>
            <pc:sldMk cId="3719318206" sldId="322"/>
            <ac:picMk id="9" creationId="{ED2A533D-EDFF-7E08-529B-8C7E1A9D9A88}"/>
          </ac:picMkLst>
        </pc:picChg>
        <pc:picChg chg="add mod">
          <ac:chgData name="Lourdes Iglesias" userId="cc52c724-562f-4c07-8cd6-0cc598b4708b" providerId="ADAL" clId="{77A2A7C7-EBB4-4CFD-A8F8-EB0C2C36F577}" dt="2026-04-01T14:45:38.551" v="326" actId="164"/>
          <ac:picMkLst>
            <pc:docMk/>
            <pc:sldMk cId="3719318206" sldId="322"/>
            <ac:picMk id="11" creationId="{0541D8A3-EECC-E3A0-EF0E-C752CF653517}"/>
          </ac:picMkLst>
        </pc:picChg>
        <pc:picChg chg="add mod">
          <ac:chgData name="Lourdes Iglesias" userId="cc52c724-562f-4c07-8cd6-0cc598b4708b" providerId="ADAL" clId="{77A2A7C7-EBB4-4CFD-A8F8-EB0C2C36F577}" dt="2026-04-01T14:45:38.551" v="326" actId="164"/>
          <ac:picMkLst>
            <pc:docMk/>
            <pc:sldMk cId="3719318206" sldId="322"/>
            <ac:picMk id="13" creationId="{D7013CAC-E195-5A09-3235-2E2BC6CF0F57}"/>
          </ac:picMkLst>
        </pc:picChg>
        <pc:picChg chg="add mod">
          <ac:chgData name="Lourdes Iglesias" userId="cc52c724-562f-4c07-8cd6-0cc598b4708b" providerId="ADAL" clId="{77A2A7C7-EBB4-4CFD-A8F8-EB0C2C36F577}" dt="2026-04-01T14:45:38.551" v="326" actId="164"/>
          <ac:picMkLst>
            <pc:docMk/>
            <pc:sldMk cId="3719318206" sldId="322"/>
            <ac:picMk id="15" creationId="{A2F45D53-D585-9284-36D4-9609F170F63E}"/>
          </ac:picMkLst>
        </pc:picChg>
        <pc:picChg chg="add mod">
          <ac:chgData name="Lourdes Iglesias" userId="cc52c724-562f-4c07-8cd6-0cc598b4708b" providerId="ADAL" clId="{77A2A7C7-EBB4-4CFD-A8F8-EB0C2C36F577}" dt="2026-04-01T14:52:08.476" v="1096" actId="1036"/>
          <ac:picMkLst>
            <pc:docMk/>
            <pc:sldMk cId="3719318206" sldId="322"/>
            <ac:picMk id="18" creationId="{26D4D2C5-2B25-7A90-7C74-F064FCB37891}"/>
          </ac:picMkLst>
        </pc:picChg>
      </pc:sldChg>
      <pc:sldChg chg="addSp delSp modSp mod">
        <pc:chgData name="Lourdes Iglesias" userId="cc52c724-562f-4c07-8cd6-0cc598b4708b" providerId="ADAL" clId="{77A2A7C7-EBB4-4CFD-A8F8-EB0C2C36F577}" dt="2026-04-01T14:56:43.532" v="1440" actId="20577"/>
        <pc:sldMkLst>
          <pc:docMk/>
          <pc:sldMk cId="2124501561" sldId="323"/>
        </pc:sldMkLst>
        <pc:spChg chg="mod">
          <ac:chgData name="Lourdes Iglesias" userId="cc52c724-562f-4c07-8cd6-0cc598b4708b" providerId="ADAL" clId="{77A2A7C7-EBB4-4CFD-A8F8-EB0C2C36F577}" dt="2026-04-01T14:53:27.125" v="1216" actId="1035"/>
          <ac:spMkLst>
            <pc:docMk/>
            <pc:sldMk cId="2124501561" sldId="323"/>
            <ac:spMk id="7" creationId="{F84043A5-EFC0-CFCD-CA8C-BC5B0B264D73}"/>
          </ac:spMkLst>
        </pc:spChg>
        <pc:spChg chg="mod">
          <ac:chgData name="Lourdes Iglesias" userId="cc52c724-562f-4c07-8cd6-0cc598b4708b" providerId="ADAL" clId="{77A2A7C7-EBB4-4CFD-A8F8-EB0C2C36F577}" dt="2026-04-01T14:56:43.532" v="1440" actId="20577"/>
          <ac:spMkLst>
            <pc:docMk/>
            <pc:sldMk cId="2124501561" sldId="323"/>
            <ac:spMk id="10" creationId="{FBD3D3EB-7634-ED02-06D9-73C43BD59CDC}"/>
          </ac:spMkLst>
        </pc:spChg>
        <pc:picChg chg="add mod">
          <ac:chgData name="Lourdes Iglesias" userId="cc52c724-562f-4c07-8cd6-0cc598b4708b" providerId="ADAL" clId="{77A2A7C7-EBB4-4CFD-A8F8-EB0C2C36F577}" dt="2026-04-01T14:54:19.499" v="1274" actId="1035"/>
          <ac:picMkLst>
            <pc:docMk/>
            <pc:sldMk cId="2124501561" sldId="323"/>
            <ac:picMk id="3" creationId="{653F3066-80FF-4858-A626-E1CF31A4C497}"/>
          </ac:picMkLst>
        </pc:picChg>
        <pc:picChg chg="add mod">
          <ac:chgData name="Lourdes Iglesias" userId="cc52c724-562f-4c07-8cd6-0cc598b4708b" providerId="ADAL" clId="{77A2A7C7-EBB4-4CFD-A8F8-EB0C2C36F577}" dt="2026-04-01T14:56:37.340" v="1438" actId="1036"/>
          <ac:picMkLst>
            <pc:docMk/>
            <pc:sldMk cId="2124501561" sldId="323"/>
            <ac:picMk id="5" creationId="{F4CE8EC1-6726-0B19-DA1F-B7A026DA7E7F}"/>
          </ac:picMkLst>
        </pc:picChg>
        <pc:picChg chg="del">
          <ac:chgData name="Lourdes Iglesias" userId="cc52c724-562f-4c07-8cd6-0cc598b4708b" providerId="ADAL" clId="{77A2A7C7-EBB4-4CFD-A8F8-EB0C2C36F577}" dt="2026-04-01T14:52:48.042" v="1123" actId="478"/>
          <ac:picMkLst>
            <pc:docMk/>
            <pc:sldMk cId="2124501561" sldId="323"/>
            <ac:picMk id="8" creationId="{1B0A3C75-4FE0-3927-1048-D1C94C806E20}"/>
          </ac:picMkLst>
        </pc:picChg>
        <pc:picChg chg="del">
          <ac:chgData name="Lourdes Iglesias" userId="cc52c724-562f-4c07-8cd6-0cc598b4708b" providerId="ADAL" clId="{77A2A7C7-EBB4-4CFD-A8F8-EB0C2C36F577}" dt="2026-04-01T14:53:30.313" v="1217" actId="478"/>
          <ac:picMkLst>
            <pc:docMk/>
            <pc:sldMk cId="2124501561" sldId="323"/>
            <ac:picMk id="9" creationId="{87326E81-94D2-3662-D34B-CE9C0C9A837A}"/>
          </ac:picMkLst>
        </pc:picChg>
      </pc:sldChg>
      <pc:sldChg chg="del">
        <pc:chgData name="Lourdes Iglesias" userId="cc52c724-562f-4c07-8cd6-0cc598b4708b" providerId="ADAL" clId="{77A2A7C7-EBB4-4CFD-A8F8-EB0C2C36F577}" dt="2026-04-01T14:57:12.865" v="1441" actId="2696"/>
        <pc:sldMkLst>
          <pc:docMk/>
          <pc:sldMk cId="2027695125" sldId="324"/>
        </pc:sldMkLst>
      </pc:sldChg>
      <pc:sldChg chg="delSp del mod">
        <pc:chgData name="Lourdes Iglesias" userId="cc52c724-562f-4c07-8cd6-0cc598b4708b" providerId="ADAL" clId="{77A2A7C7-EBB4-4CFD-A8F8-EB0C2C36F577}" dt="2026-04-01T15:03:54.589" v="1785" actId="2696"/>
        <pc:sldMkLst>
          <pc:docMk/>
          <pc:sldMk cId="2144638322" sldId="325"/>
        </pc:sldMkLst>
        <pc:spChg chg="del">
          <ac:chgData name="Lourdes Iglesias" userId="cc52c724-562f-4c07-8cd6-0cc598b4708b" providerId="ADAL" clId="{77A2A7C7-EBB4-4CFD-A8F8-EB0C2C36F577}" dt="2026-04-01T15:03:26.894" v="1756" actId="21"/>
          <ac:spMkLst>
            <pc:docMk/>
            <pc:sldMk cId="2144638322" sldId="325"/>
            <ac:spMk id="3" creationId="{4BFF08B7-DD6D-F416-1E3B-18FA7F8263E3}"/>
          </ac:spMkLst>
        </pc:spChg>
      </pc:sldChg>
      <pc:sldChg chg="addSp delSp modSp add mod ord">
        <pc:chgData name="Lourdes Iglesias" userId="cc52c724-562f-4c07-8cd6-0cc598b4708b" providerId="ADAL" clId="{77A2A7C7-EBB4-4CFD-A8F8-EB0C2C36F577}" dt="2026-04-01T15:02:31.797" v="1751" actId="1035"/>
        <pc:sldMkLst>
          <pc:docMk/>
          <pc:sldMk cId="202262083" sldId="326"/>
        </pc:sldMkLst>
        <pc:spChg chg="mod">
          <ac:chgData name="Lourdes Iglesias" userId="cc52c724-562f-4c07-8cd6-0cc598b4708b" providerId="ADAL" clId="{77A2A7C7-EBB4-4CFD-A8F8-EB0C2C36F577}" dt="2026-04-01T15:00:51.762" v="1703" actId="20577"/>
          <ac:spMkLst>
            <pc:docMk/>
            <pc:sldMk cId="202262083" sldId="326"/>
            <ac:spMk id="7" creationId="{0CDD672F-E522-052E-5905-B016814533DD}"/>
          </ac:spMkLst>
        </pc:spChg>
        <pc:spChg chg="mod">
          <ac:chgData name="Lourdes Iglesias" userId="cc52c724-562f-4c07-8cd6-0cc598b4708b" providerId="ADAL" clId="{77A2A7C7-EBB4-4CFD-A8F8-EB0C2C36F577}" dt="2026-04-01T15:02:27.340" v="1745" actId="1035"/>
          <ac:spMkLst>
            <pc:docMk/>
            <pc:sldMk cId="202262083" sldId="326"/>
            <ac:spMk id="10" creationId="{F64CF842-C03F-58FA-D57B-18B5A20CA3BF}"/>
          </ac:spMkLst>
        </pc:spChg>
        <pc:grpChg chg="add mod">
          <ac:chgData name="Lourdes Iglesias" userId="cc52c724-562f-4c07-8cd6-0cc598b4708b" providerId="ADAL" clId="{77A2A7C7-EBB4-4CFD-A8F8-EB0C2C36F577}" dt="2026-04-01T15:02:31.797" v="1751" actId="1035"/>
          <ac:grpSpMkLst>
            <pc:docMk/>
            <pc:sldMk cId="202262083" sldId="326"/>
            <ac:grpSpMk id="6" creationId="{9AF54BF7-B2CB-59BA-0D20-53D06F6902E7}"/>
          </ac:grpSpMkLst>
        </pc:grpChg>
        <pc:picChg chg="del">
          <ac:chgData name="Lourdes Iglesias" userId="cc52c724-562f-4c07-8cd6-0cc598b4708b" providerId="ADAL" clId="{77A2A7C7-EBB4-4CFD-A8F8-EB0C2C36F577}" dt="2026-04-01T14:59:58.731" v="1482" actId="478"/>
          <ac:picMkLst>
            <pc:docMk/>
            <pc:sldMk cId="202262083" sldId="326"/>
            <ac:picMk id="2" creationId="{FF313B94-D2F0-4589-1EE4-5C516C7D736A}"/>
          </ac:picMkLst>
        </pc:picChg>
        <pc:picChg chg="del">
          <ac:chgData name="Lourdes Iglesias" userId="cc52c724-562f-4c07-8cd6-0cc598b4708b" providerId="ADAL" clId="{77A2A7C7-EBB4-4CFD-A8F8-EB0C2C36F577}" dt="2026-04-01T14:59:49.178" v="1479" actId="478"/>
          <ac:picMkLst>
            <pc:docMk/>
            <pc:sldMk cId="202262083" sldId="326"/>
            <ac:picMk id="4" creationId="{F9F30662-452B-4746-D472-EB5A8CF0C9D3}"/>
          </ac:picMkLst>
        </pc:picChg>
        <pc:picChg chg="add mod">
          <ac:chgData name="Lourdes Iglesias" userId="cc52c724-562f-4c07-8cd6-0cc598b4708b" providerId="ADAL" clId="{77A2A7C7-EBB4-4CFD-A8F8-EB0C2C36F577}" dt="2026-04-01T15:01:05.676" v="1705" actId="1076"/>
          <ac:picMkLst>
            <pc:docMk/>
            <pc:sldMk cId="202262083" sldId="326"/>
            <ac:picMk id="5" creationId="{3D0C4220-1557-2662-B7F3-9A979E86FE06}"/>
          </ac:picMkLst>
        </pc:picChg>
        <pc:picChg chg="mod">
          <ac:chgData name="Lourdes Iglesias" userId="cc52c724-562f-4c07-8cd6-0cc598b4708b" providerId="ADAL" clId="{77A2A7C7-EBB4-4CFD-A8F8-EB0C2C36F577}" dt="2026-04-01T15:01:58.240" v="1714" actId="1076"/>
          <ac:picMkLst>
            <pc:docMk/>
            <pc:sldMk cId="202262083" sldId="326"/>
            <ac:picMk id="8" creationId="{C4D83B75-50BB-0A01-B81F-5D8FCC06C952}"/>
          </ac:picMkLst>
        </pc:picChg>
      </pc:sldChg>
      <pc:sldChg chg="addSp delSp modSp add mod">
        <pc:chgData name="Lourdes Iglesias" userId="cc52c724-562f-4c07-8cd6-0cc598b4708b" providerId="ADAL" clId="{77A2A7C7-EBB4-4CFD-A8F8-EB0C2C36F577}" dt="2026-04-01T15:03:50.900" v="1784" actId="1035"/>
        <pc:sldMkLst>
          <pc:docMk/>
          <pc:sldMk cId="3279990572" sldId="327"/>
        </pc:sldMkLst>
        <pc:spChg chg="del">
          <ac:chgData name="Lourdes Iglesias" userId="cc52c724-562f-4c07-8cd6-0cc598b4708b" providerId="ADAL" clId="{77A2A7C7-EBB4-4CFD-A8F8-EB0C2C36F577}" dt="2026-04-01T15:01:18.940" v="1707" actId="478"/>
          <ac:spMkLst>
            <pc:docMk/>
            <pc:sldMk cId="3279990572" sldId="327"/>
            <ac:spMk id="7" creationId="{80A3551D-8AF8-B3CD-BED2-EAB51BE345E1}"/>
          </ac:spMkLst>
        </pc:spChg>
        <pc:spChg chg="mod">
          <ac:chgData name="Lourdes Iglesias" userId="cc52c724-562f-4c07-8cd6-0cc598b4708b" providerId="ADAL" clId="{77A2A7C7-EBB4-4CFD-A8F8-EB0C2C36F577}" dt="2026-04-01T15:01:30.382" v="1708" actId="164"/>
          <ac:spMkLst>
            <pc:docMk/>
            <pc:sldMk cId="3279990572" sldId="327"/>
            <ac:spMk id="10" creationId="{F64CF842-C03F-58FA-D57B-18B5A20CA3BF}"/>
          </ac:spMkLst>
        </pc:spChg>
        <pc:spChg chg="add mod">
          <ac:chgData name="Lourdes Iglesias" userId="cc52c724-562f-4c07-8cd6-0cc598b4708b" providerId="ADAL" clId="{77A2A7C7-EBB4-4CFD-A8F8-EB0C2C36F577}" dt="2026-04-01T15:03:50.900" v="1784" actId="1035"/>
          <ac:spMkLst>
            <pc:docMk/>
            <pc:sldMk cId="3279990572" sldId="327"/>
            <ac:spMk id="11" creationId="{4BFF08B7-DD6D-F416-1E3B-18FA7F8263E3}"/>
          </ac:spMkLst>
        </pc:spChg>
        <pc:grpChg chg="add del mod">
          <ac:chgData name="Lourdes Iglesias" userId="cc52c724-562f-4c07-8cd6-0cc598b4708b" providerId="ADAL" clId="{77A2A7C7-EBB4-4CFD-A8F8-EB0C2C36F577}" dt="2026-04-01T15:01:43.171" v="1711" actId="21"/>
          <ac:grpSpMkLst>
            <pc:docMk/>
            <pc:sldMk cId="3279990572" sldId="327"/>
            <ac:grpSpMk id="6" creationId="{9AF54BF7-B2CB-59BA-0D20-53D06F6902E7}"/>
          </ac:grpSpMkLst>
        </pc:grpChg>
        <pc:picChg chg="del">
          <ac:chgData name="Lourdes Iglesias" userId="cc52c724-562f-4c07-8cd6-0cc598b4708b" providerId="ADAL" clId="{77A2A7C7-EBB4-4CFD-A8F8-EB0C2C36F577}" dt="2026-04-01T15:01:13.272" v="1706" actId="478"/>
          <ac:picMkLst>
            <pc:docMk/>
            <pc:sldMk cId="3279990572" sldId="327"/>
            <ac:picMk id="3" creationId="{CF0E929B-F449-3510-1197-8F835AF9CC7D}"/>
          </ac:picMkLst>
        </pc:picChg>
        <pc:picChg chg="add mod">
          <ac:chgData name="Lourdes Iglesias" userId="cc52c724-562f-4c07-8cd6-0cc598b4708b" providerId="ADAL" clId="{77A2A7C7-EBB4-4CFD-A8F8-EB0C2C36F577}" dt="2026-04-01T15:01:30.382" v="1708" actId="164"/>
          <ac:picMkLst>
            <pc:docMk/>
            <pc:sldMk cId="3279990572" sldId="327"/>
            <ac:picMk id="4" creationId="{C4D83B75-50BB-0A01-B81F-5D8FCC06C952}"/>
          </ac:picMkLst>
        </pc:picChg>
        <pc:picChg chg="del">
          <ac:chgData name="Lourdes Iglesias" userId="cc52c724-562f-4c07-8cd6-0cc598b4708b" providerId="ADAL" clId="{77A2A7C7-EBB4-4CFD-A8F8-EB0C2C36F577}" dt="2026-04-01T14:58:03.744" v="1448" actId="478"/>
          <ac:picMkLst>
            <pc:docMk/>
            <pc:sldMk cId="3279990572" sldId="327"/>
            <ac:picMk id="5" creationId="{4930E9F0-7B0F-001D-613D-F206A85533FE}"/>
          </ac:picMkLst>
        </pc:picChg>
        <pc:picChg chg="add mod modCrop">
          <ac:chgData name="Lourdes Iglesias" userId="cc52c724-562f-4c07-8cd6-0cc598b4708b" providerId="ADAL" clId="{77A2A7C7-EBB4-4CFD-A8F8-EB0C2C36F577}" dt="2026-04-01T15:03:11.761" v="1754" actId="1076"/>
          <ac:picMkLst>
            <pc:docMk/>
            <pc:sldMk cId="3279990572" sldId="327"/>
            <ac:picMk id="9" creationId="{88B0208A-112B-1A9A-43BD-FB8DB580233B}"/>
          </ac:picMkLst>
        </pc:picChg>
      </pc:sldChg>
      <pc:sldChg chg="add del ord">
        <pc:chgData name="Lourdes Iglesias" userId="cc52c724-562f-4c07-8cd6-0cc598b4708b" providerId="ADAL" clId="{77A2A7C7-EBB4-4CFD-A8F8-EB0C2C36F577}" dt="2026-04-01T15:03:16.538" v="1755" actId="2696"/>
        <pc:sldMkLst>
          <pc:docMk/>
          <pc:sldMk cId="2659644962" sldId="32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782" y="3070860"/>
            <a:ext cx="583419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9565" y="5547360"/>
            <a:ext cx="480463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17" b="0" i="0">
                <a:solidFill>
                  <a:srgbClr val="2F5891"/>
                </a:solidFill>
                <a:latin typeface="Graphik-Medium"/>
                <a:cs typeface="Graphik-Medium"/>
              </a:defRPr>
            </a:lvl1pPr>
          </a:lstStyle>
          <a:p>
            <a:pPr marL="34580">
              <a:spcBef>
                <a:spcPts val="191"/>
              </a:spcBef>
            </a:pPr>
            <a:fld id="{81D60167-4931-47E6-BA6A-407CBD079E47}" type="slidenum">
              <a:rPr lang="es-UY" smtClean="0"/>
              <a:pPr marL="34580">
                <a:spcBef>
                  <a:spcPts val="191"/>
                </a:spcBef>
              </a:pPr>
              <a:t>‹Nº›</a:t>
            </a:fld>
            <a:endParaRPr lang="es-U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17" b="0" i="0">
                <a:solidFill>
                  <a:srgbClr val="2F5891"/>
                </a:solidFill>
                <a:latin typeface="Graphik-Medium"/>
                <a:cs typeface="Graphik-Medium"/>
              </a:defRPr>
            </a:lvl1pPr>
          </a:lstStyle>
          <a:p>
            <a:pPr marL="34580">
              <a:spcBef>
                <a:spcPts val="191"/>
              </a:spcBef>
            </a:pPr>
            <a:fld id="{81D60167-4931-47E6-BA6A-407CBD079E47}" type="slidenum">
              <a:rPr lang="es-UY" smtClean="0"/>
              <a:pPr marL="34580">
                <a:spcBef>
                  <a:spcPts val="191"/>
                </a:spcBef>
              </a:pPr>
              <a:t>‹Nº›</a:t>
            </a:fld>
            <a:endParaRPr lang="es-U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3188" y="2278380"/>
            <a:ext cx="298573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4838" y="2278380"/>
            <a:ext cx="298573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17" b="0" i="0">
                <a:solidFill>
                  <a:srgbClr val="2F5891"/>
                </a:solidFill>
                <a:latin typeface="Graphik-Medium"/>
                <a:cs typeface="Graphik-Medium"/>
              </a:defRPr>
            </a:lvl1pPr>
          </a:lstStyle>
          <a:p>
            <a:pPr marL="34580">
              <a:spcBef>
                <a:spcPts val="191"/>
              </a:spcBef>
            </a:pPr>
            <a:fld id="{81D60167-4931-47E6-BA6A-407CBD079E47}" type="slidenum">
              <a:rPr lang="es-UY" smtClean="0"/>
              <a:pPr marL="34580">
                <a:spcBef>
                  <a:spcPts val="191"/>
                </a:spcBef>
              </a:pPr>
              <a:t>‹Nº›</a:t>
            </a:fld>
            <a:endParaRPr lang="es-U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17" b="0" i="0">
                <a:solidFill>
                  <a:srgbClr val="2F5891"/>
                </a:solidFill>
                <a:latin typeface="Graphik-Medium"/>
                <a:cs typeface="Graphik-Medium"/>
              </a:defRPr>
            </a:lvl1pPr>
          </a:lstStyle>
          <a:p>
            <a:pPr marL="34580">
              <a:spcBef>
                <a:spcPts val="191"/>
              </a:spcBef>
            </a:pPr>
            <a:fld id="{81D60167-4931-47E6-BA6A-407CBD079E47}" type="slidenum">
              <a:rPr lang="es-UY" smtClean="0"/>
              <a:pPr marL="34580">
                <a:spcBef>
                  <a:spcPts val="191"/>
                </a:spcBef>
              </a:pPr>
              <a:t>‹Nº›</a:t>
            </a:fld>
            <a:endParaRPr lang="es-U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17" b="0" i="0">
                <a:solidFill>
                  <a:srgbClr val="2F5891"/>
                </a:solidFill>
                <a:latin typeface="Graphik-Medium"/>
                <a:cs typeface="Graphik-Medium"/>
              </a:defRPr>
            </a:lvl1pPr>
          </a:lstStyle>
          <a:p>
            <a:pPr marL="34580">
              <a:spcBef>
                <a:spcPts val="191"/>
              </a:spcBef>
            </a:pPr>
            <a:fld id="{81D60167-4931-47E6-BA6A-407CBD079E47}" type="slidenum">
              <a:rPr lang="es-UY" smtClean="0"/>
              <a:pPr marL="34580">
                <a:spcBef>
                  <a:spcPts val="191"/>
                </a:spcBef>
              </a:pPr>
              <a:t>‹Nº›</a:t>
            </a:fld>
            <a:endParaRPr lang="es-U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3188" y="396240"/>
            <a:ext cx="617738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3188" y="2278380"/>
            <a:ext cx="617738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3680" y="9212580"/>
            <a:ext cx="2196404" cy="2543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3188" y="9212580"/>
            <a:ext cx="1578665" cy="2543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312015" y="9370932"/>
            <a:ext cx="136006" cy="3772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17" b="0" i="0">
                <a:solidFill>
                  <a:srgbClr val="2F5891"/>
                </a:solidFill>
                <a:latin typeface="Graphik-Medium"/>
                <a:cs typeface="Graphik-Medium"/>
              </a:defRPr>
            </a:lvl1pPr>
          </a:lstStyle>
          <a:p>
            <a:pPr marL="34580">
              <a:spcBef>
                <a:spcPts val="191"/>
              </a:spcBef>
            </a:pPr>
            <a:fld id="{81D60167-4931-47E6-BA6A-407CBD079E47}" type="slidenum">
              <a:rPr lang="es-UY" smtClean="0"/>
              <a:pPr marL="34580">
                <a:spcBef>
                  <a:spcPts val="191"/>
                </a:spcBef>
              </a:pPr>
              <a:t>‹Nº›</a:t>
            </a:fld>
            <a:endParaRPr lang="es-U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14955">
        <a:defRPr>
          <a:latin typeface="+mn-lt"/>
          <a:ea typeface="+mn-ea"/>
          <a:cs typeface="+mn-cs"/>
        </a:defRPr>
      </a:lvl2pPr>
      <a:lvl3pPr marL="829909">
        <a:defRPr>
          <a:latin typeface="+mn-lt"/>
          <a:ea typeface="+mn-ea"/>
          <a:cs typeface="+mn-cs"/>
        </a:defRPr>
      </a:lvl3pPr>
      <a:lvl4pPr marL="1244864">
        <a:defRPr>
          <a:latin typeface="+mn-lt"/>
          <a:ea typeface="+mn-ea"/>
          <a:cs typeface="+mn-cs"/>
        </a:defRPr>
      </a:lvl4pPr>
      <a:lvl5pPr marL="1659819">
        <a:defRPr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4955">
        <a:defRPr>
          <a:latin typeface="+mn-lt"/>
          <a:ea typeface="+mn-ea"/>
          <a:cs typeface="+mn-cs"/>
        </a:defRPr>
      </a:lvl2pPr>
      <a:lvl3pPr marL="829909">
        <a:defRPr>
          <a:latin typeface="+mn-lt"/>
          <a:ea typeface="+mn-ea"/>
          <a:cs typeface="+mn-cs"/>
        </a:defRPr>
      </a:lvl3pPr>
      <a:lvl4pPr marL="1244864">
        <a:defRPr>
          <a:latin typeface="+mn-lt"/>
          <a:ea typeface="+mn-ea"/>
          <a:cs typeface="+mn-cs"/>
        </a:defRPr>
      </a:lvl4pPr>
      <a:lvl5pPr marL="1659819">
        <a:defRPr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1A609705-FAF2-F5CA-CA48-211590093B89}"/>
              </a:ext>
            </a:extLst>
          </p:cNvPr>
          <p:cNvSpPr/>
          <p:nvPr/>
        </p:nvSpPr>
        <p:spPr>
          <a:xfrm>
            <a:off x="985" y="-96"/>
            <a:ext cx="6863227" cy="991073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1650">
              <a:ea typeface="Calibri"/>
              <a:cs typeface="Calibri"/>
            </a:endParaRPr>
          </a:p>
        </p:txBody>
      </p:sp>
      <p:pic>
        <p:nvPicPr>
          <p:cNvPr id="2" name="Imagen 1" descr="Imagen que contiene Texto&#10;&#10;El contenido generado por inteligencia artificial puede ser incorrecto.">
            <a:extLst>
              <a:ext uri="{FF2B5EF4-FFF2-40B4-BE49-F238E27FC236}">
                <a16:creationId xmlns:a16="http://schemas.microsoft.com/office/drawing/2014/main" id="{AE071B3C-7BD1-0C33-DB49-E654D6E6BA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7965" y="-64115"/>
            <a:ext cx="7112177" cy="9970115"/>
          </a:xfrm>
          <a:prstGeom prst="rect">
            <a:avLst/>
          </a:prstGeom>
          <a:ln>
            <a:noFill/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796BD912-2271-13DD-40CC-7C14E280AB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695" y="1972364"/>
            <a:ext cx="5695887" cy="1876621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AC493205-69DC-ACC8-F03A-CF7B93596C49}"/>
              </a:ext>
            </a:extLst>
          </p:cNvPr>
          <p:cNvSpPr txBox="1"/>
          <p:nvPr/>
        </p:nvSpPr>
        <p:spPr>
          <a:xfrm>
            <a:off x="17944" y="2004438"/>
            <a:ext cx="63253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UY" sz="3600" b="1" dirty="0">
                <a:solidFill>
                  <a:srgbClr val="002F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Guía consulta de estado</a:t>
            </a:r>
          </a:p>
          <a:p>
            <a:pPr algn="ctr"/>
            <a:r>
              <a:rPr lang="es-UY" sz="3600" b="1" dirty="0">
                <a:solidFill>
                  <a:srgbClr val="002F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Certificados ZOO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1A777FA2-D9E1-F940-F3F7-6A330DF2BD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3135" y="7270923"/>
            <a:ext cx="4795284" cy="767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045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43924F-FC0C-DFE2-4823-80D67C62F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ángulo 16">
            <a:extLst>
              <a:ext uri="{FF2B5EF4-FFF2-40B4-BE49-F238E27FC236}">
                <a16:creationId xmlns:a16="http://schemas.microsoft.com/office/drawing/2014/main" id="{7EA1FF4F-2083-AF55-1875-2DF2FDF65867}"/>
              </a:ext>
            </a:extLst>
          </p:cNvPr>
          <p:cNvSpPr/>
          <p:nvPr/>
        </p:nvSpPr>
        <p:spPr>
          <a:xfrm>
            <a:off x="288205" y="51297"/>
            <a:ext cx="6097078" cy="7401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15152431-3BFC-239C-F244-A809C7B7FFF3}"/>
              </a:ext>
            </a:extLst>
          </p:cNvPr>
          <p:cNvSpPr/>
          <p:nvPr/>
        </p:nvSpPr>
        <p:spPr>
          <a:xfrm>
            <a:off x="436825" y="844536"/>
            <a:ext cx="5984169" cy="746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s-ES"/>
          </a:p>
        </p:txBody>
      </p:sp>
      <p:sp>
        <p:nvSpPr>
          <p:cNvPr id="29" name="object 51">
            <a:extLst>
              <a:ext uri="{FF2B5EF4-FFF2-40B4-BE49-F238E27FC236}">
                <a16:creationId xmlns:a16="http://schemas.microsoft.com/office/drawing/2014/main" id="{FFBFD738-ADF9-0BAE-AB28-84DAE5390C6A}"/>
              </a:ext>
            </a:extLst>
          </p:cNvPr>
          <p:cNvSpPr txBox="1">
            <a:spLocks/>
          </p:cNvSpPr>
          <p:nvPr/>
        </p:nvSpPr>
        <p:spPr>
          <a:xfrm>
            <a:off x="6349663" y="8812917"/>
            <a:ext cx="123434" cy="150181"/>
          </a:xfrm>
          <a:prstGeom prst="rect">
            <a:avLst/>
          </a:prstGeom>
        </p:spPr>
        <p:txBody>
          <a:bodyPr vert="horz" wrap="square" lIns="0" tIns="24205" rIns="0" bIns="0" rtlCol="0" anchor="t">
            <a:spAutoFit/>
          </a:bodyPr>
          <a:lstStyle>
            <a:defPPr>
              <a:defRPr lang="es-UY"/>
            </a:defPPr>
            <a:lvl1pPr marL="0" algn="l" defTabSz="839876" rtl="0" eaLnBrk="1" latinLnBrk="0" hangingPunct="1">
              <a:defRPr sz="817" b="0" i="0" kern="1200">
                <a:solidFill>
                  <a:srgbClr val="2F5891"/>
                </a:solidFill>
                <a:latin typeface="Graphik-Medium"/>
                <a:ea typeface="+mn-ea"/>
                <a:cs typeface="Graphik-Medium"/>
              </a:defRPr>
            </a:lvl1pPr>
            <a:lvl2pPr marL="419938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76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815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753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691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629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567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506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">
              <a:spcBef>
                <a:spcPts val="191"/>
              </a:spcBef>
            </a:pPr>
            <a:r>
              <a:rPr lang="es-ES" sz="800" b="1">
                <a:solidFill>
                  <a:srgbClr val="002160"/>
                </a:solidFill>
                <a:latin typeface="Aptos"/>
              </a:rPr>
              <a:t>2</a:t>
            </a:r>
          </a:p>
        </p:txBody>
      </p:sp>
      <p:sp>
        <p:nvSpPr>
          <p:cNvPr id="31" name="object 7">
            <a:extLst>
              <a:ext uri="{FF2B5EF4-FFF2-40B4-BE49-F238E27FC236}">
                <a16:creationId xmlns:a16="http://schemas.microsoft.com/office/drawing/2014/main" id="{C50E1D36-22DD-CD43-098A-14F33225105B}"/>
              </a:ext>
            </a:extLst>
          </p:cNvPr>
          <p:cNvSpPr txBox="1"/>
          <p:nvPr/>
        </p:nvSpPr>
        <p:spPr>
          <a:xfrm>
            <a:off x="415842" y="9051957"/>
            <a:ext cx="1750807" cy="570161"/>
          </a:xfrm>
          <a:prstGeom prst="rect">
            <a:avLst/>
          </a:prstGeom>
        </p:spPr>
        <p:txBody>
          <a:bodyPr vert="horz" wrap="square" lIns="0" tIns="23627" rIns="0" bIns="0" rtlCol="0" anchor="t">
            <a:spAutoFit/>
          </a:bodyPr>
          <a:lstStyle/>
          <a:p>
            <a:pPr marL="11430">
              <a:spcBef>
                <a:spcPts val="185"/>
              </a:spcBef>
            </a:pPr>
            <a:r>
              <a:rPr lang="es-ES" sz="800" b="1" spc="-23">
                <a:solidFill>
                  <a:srgbClr val="002160"/>
                </a:solidFill>
                <a:latin typeface="Aptos"/>
              </a:rPr>
              <a:t>vuce.gub.uy/</a:t>
            </a:r>
            <a:endParaRPr lang="en-US" sz="800" spc="-23">
              <a:solidFill>
                <a:srgbClr val="575757"/>
              </a:solidFill>
              <a:latin typeface="Aptos"/>
            </a:endParaRPr>
          </a:p>
          <a:p>
            <a:pPr marL="11430" marR="4445">
              <a:lnSpc>
                <a:spcPts val="908"/>
              </a:lnSpc>
              <a:spcBef>
                <a:spcPts val="185"/>
              </a:spcBef>
            </a:pPr>
            <a:r>
              <a:rPr lang="es-ES" sz="800" spc="-23">
                <a:solidFill>
                  <a:srgbClr val="002160"/>
                </a:solidFill>
                <a:latin typeface="Aptos"/>
              </a:rPr>
              <a:t>Rincón 518 I Montevideo-Uruguay</a:t>
            </a:r>
            <a:endParaRPr lang="es-ES" sz="800" spc="-23">
              <a:solidFill>
                <a:srgbClr val="575757"/>
              </a:solidFill>
              <a:latin typeface="Aptos"/>
            </a:endParaRPr>
          </a:p>
          <a:p>
            <a:pPr marL="11430" marR="4445">
              <a:lnSpc>
                <a:spcPts val="908"/>
              </a:lnSpc>
              <a:spcBef>
                <a:spcPts val="185"/>
              </a:spcBef>
            </a:pPr>
            <a:r>
              <a:rPr lang="en-US" sz="800" spc="-23">
                <a:solidFill>
                  <a:srgbClr val="002160"/>
                </a:solidFill>
                <a:latin typeface="Aptos"/>
              </a:rPr>
              <a:t>Tel: + 598 </a:t>
            </a:r>
            <a:r>
              <a:rPr lang="es-ES" sz="800" spc="-23">
                <a:solidFill>
                  <a:srgbClr val="002160"/>
                </a:solidFill>
                <a:latin typeface="Aptos"/>
              </a:rPr>
              <a:t>2916 6878</a:t>
            </a:r>
            <a:endParaRPr lang="en-US" sz="800" u="sng" spc="-23">
              <a:solidFill>
                <a:srgbClr val="002160"/>
              </a:solidFill>
              <a:latin typeface="Aptos"/>
            </a:endParaRPr>
          </a:p>
          <a:p>
            <a:pPr marL="11430" marR="4445">
              <a:lnSpc>
                <a:spcPts val="908"/>
              </a:lnSpc>
              <a:spcBef>
                <a:spcPts val="185"/>
              </a:spcBef>
            </a:pPr>
            <a:r>
              <a:rPr lang="es-ES" sz="800" u="sng" spc="-23">
                <a:solidFill>
                  <a:srgbClr val="002060"/>
                </a:solidFill>
                <a:latin typeface="Aptos"/>
              </a:rPr>
              <a:t>info@vuce.gub.uy</a:t>
            </a:r>
            <a:endParaRPr lang="es-ES" sz="800" spc="-23">
              <a:latin typeface="Aptos"/>
            </a:endParaRPr>
          </a:p>
        </p:txBody>
      </p:sp>
      <p:sp>
        <p:nvSpPr>
          <p:cNvPr id="30" name="Rectángulo: esquinas redondeadas 29">
            <a:extLst>
              <a:ext uri="{FF2B5EF4-FFF2-40B4-BE49-F238E27FC236}">
                <a16:creationId xmlns:a16="http://schemas.microsoft.com/office/drawing/2014/main" id="{F6C725A6-41CD-28D3-CF9E-8E76E146B66A}"/>
              </a:ext>
            </a:extLst>
          </p:cNvPr>
          <p:cNvSpPr/>
          <p:nvPr/>
        </p:nvSpPr>
        <p:spPr>
          <a:xfrm>
            <a:off x="436825" y="8985315"/>
            <a:ext cx="5984169" cy="746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s-ES"/>
          </a:p>
        </p:txBody>
      </p:sp>
      <p:pic>
        <p:nvPicPr>
          <p:cNvPr id="20" name="Imagen 19" descr="Logotipo&#10;&#10;Descripción generada automáticamente">
            <a:extLst>
              <a:ext uri="{FF2B5EF4-FFF2-40B4-BE49-F238E27FC236}">
                <a16:creationId xmlns:a16="http://schemas.microsoft.com/office/drawing/2014/main" id="{1D3878E2-E90B-112D-C979-932746DA05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1694" y="274150"/>
            <a:ext cx="1477908" cy="516332"/>
          </a:xfrm>
          <a:prstGeom prst="rect">
            <a:avLst/>
          </a:prstGeom>
        </p:spPr>
      </p:pic>
      <p:sp>
        <p:nvSpPr>
          <p:cNvPr id="4" name="object 2">
            <a:extLst>
              <a:ext uri="{FF2B5EF4-FFF2-40B4-BE49-F238E27FC236}">
                <a16:creationId xmlns:a16="http://schemas.microsoft.com/office/drawing/2014/main" id="{E0C13609-36B4-C467-E669-3DC454B39368}"/>
              </a:ext>
            </a:extLst>
          </p:cNvPr>
          <p:cNvSpPr txBox="1"/>
          <p:nvPr/>
        </p:nvSpPr>
        <p:spPr>
          <a:xfrm>
            <a:off x="415842" y="1210626"/>
            <a:ext cx="6163759" cy="688747"/>
          </a:xfrm>
          <a:prstGeom prst="rect">
            <a:avLst/>
          </a:prstGeom>
        </p:spPr>
        <p:txBody>
          <a:bodyPr vert="horz" wrap="square" lIns="0" tIns="11526" rIns="0" bIns="0" rtlCol="0" anchor="t">
            <a:spAutoFit/>
          </a:bodyPr>
          <a:lstStyle/>
          <a:p>
            <a:r>
              <a:rPr lang="es-ES" sz="1100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rPr>
              <a:t>Para saber si el Certificado SCHI ya fue recibido y aceptado por el Servicio Agrícola Ganadero de Chile, podrán realizar la consulta a través de la pantalla “</a:t>
            </a:r>
            <a:r>
              <a:rPr lang="es-ES" sz="1100" b="1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rPr>
              <a:t>Consultar ZOO</a:t>
            </a:r>
            <a:r>
              <a:rPr lang="es-ES" sz="1100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rPr>
              <a:t>”.</a:t>
            </a:r>
          </a:p>
          <a:p>
            <a:endParaRPr lang="es-ES" sz="1100" dirty="0">
              <a:solidFill>
                <a:schemeClr val="tx1">
                  <a:lumMod val="76000"/>
                </a:schemeClr>
              </a:solidFill>
              <a:latin typeface="Aptos"/>
              <a:ea typeface="Calibri"/>
              <a:cs typeface="Calibri"/>
            </a:endParaRPr>
          </a:p>
          <a:p>
            <a:r>
              <a:rPr lang="es-ES" sz="1100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rPr>
              <a:t>En la plataforma deberá dirigirse a “</a:t>
            </a:r>
            <a:r>
              <a:rPr lang="es-ES" sz="1100" b="1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rPr>
              <a:t>Consultas</a:t>
            </a:r>
            <a:r>
              <a:rPr lang="es-ES" sz="1100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rPr>
              <a:t>” y seleccionar la opción “</a:t>
            </a:r>
            <a:r>
              <a:rPr lang="es-ES" sz="1100" b="1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rPr>
              <a:t>Consultar ZOO</a:t>
            </a:r>
            <a:r>
              <a:rPr lang="es-ES" sz="1100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rPr>
              <a:t>”:</a:t>
            </a: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37A67E28-F26F-FF41-C5AE-63B06C95EECE}"/>
              </a:ext>
            </a:extLst>
          </p:cNvPr>
          <p:cNvSpPr txBox="1"/>
          <p:nvPr/>
        </p:nvSpPr>
        <p:spPr>
          <a:xfrm>
            <a:off x="415842" y="4777903"/>
            <a:ext cx="6163759" cy="350193"/>
          </a:xfrm>
          <a:prstGeom prst="rect">
            <a:avLst/>
          </a:prstGeom>
        </p:spPr>
        <p:txBody>
          <a:bodyPr vert="horz" wrap="square" lIns="0" tIns="11526" rIns="0" bIns="0" rtlCol="0" anchor="t">
            <a:spAutoFit/>
          </a:bodyPr>
          <a:lstStyle/>
          <a:p>
            <a:r>
              <a:rPr lang="es-ES" sz="1100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rPr>
              <a:t>Una vez dentro de la pantalla de consulta deberá colocar el código “</a:t>
            </a:r>
            <a:r>
              <a:rPr lang="es-ES" sz="1100" b="1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rPr>
              <a:t>ZOCL</a:t>
            </a:r>
            <a:r>
              <a:rPr lang="es-ES" sz="1100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rPr>
              <a:t>” en el campo “</a:t>
            </a:r>
            <a:r>
              <a:rPr lang="es-ES" sz="1100" b="1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rPr>
              <a:t>Cod. Doc</a:t>
            </a:r>
            <a:r>
              <a:rPr lang="es-ES" sz="1100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rPr>
              <a:t>.” para así visualizar los Certificados y sus correspondientes estados.</a:t>
            </a:r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D5A41A4C-BE97-6CF2-1A95-CADEA571656D}"/>
              </a:ext>
            </a:extLst>
          </p:cNvPr>
          <p:cNvGrpSpPr/>
          <p:nvPr/>
        </p:nvGrpSpPr>
        <p:grpSpPr>
          <a:xfrm>
            <a:off x="-91" y="2326626"/>
            <a:ext cx="6858000" cy="1904151"/>
            <a:chOff x="0" y="1458218"/>
            <a:chExt cx="6858000" cy="1904151"/>
          </a:xfrm>
        </p:grpSpPr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id="{0541D8A3-EECC-E3A0-EF0E-C752CF6535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1458218"/>
              <a:ext cx="6858000" cy="1904151"/>
            </a:xfrm>
            <a:prstGeom prst="rect">
              <a:avLst/>
            </a:prstGeom>
          </p:spPr>
        </p:pic>
        <p:pic>
          <p:nvPicPr>
            <p:cNvPr id="13" name="Imagen 12">
              <a:extLst>
                <a:ext uri="{FF2B5EF4-FFF2-40B4-BE49-F238E27FC236}">
                  <a16:creationId xmlns:a16="http://schemas.microsoft.com/office/drawing/2014/main" id="{D7013CAC-E195-5A09-3235-2E2BC6CF0F5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91476" y="1470719"/>
              <a:ext cx="1681845" cy="890496"/>
            </a:xfrm>
            <a:prstGeom prst="rect">
              <a:avLst/>
            </a:prstGeom>
          </p:spPr>
        </p:pic>
        <p:pic>
          <p:nvPicPr>
            <p:cNvPr id="15" name="Imagen 14">
              <a:extLst>
                <a:ext uri="{FF2B5EF4-FFF2-40B4-BE49-F238E27FC236}">
                  <a16:creationId xmlns:a16="http://schemas.microsoft.com/office/drawing/2014/main" id="{A2F45D53-D585-9284-36D4-9609F170F63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99416" y="2301158"/>
              <a:ext cx="1851660" cy="299990"/>
            </a:xfrm>
            <a:prstGeom prst="rect">
              <a:avLst/>
            </a:prstGeom>
          </p:spPr>
        </p:pic>
      </p:grpSp>
      <p:pic>
        <p:nvPicPr>
          <p:cNvPr id="18" name="Imagen 17">
            <a:extLst>
              <a:ext uri="{FF2B5EF4-FFF2-40B4-BE49-F238E27FC236}">
                <a16:creationId xmlns:a16="http://schemas.microsoft.com/office/drawing/2014/main" id="{26D4D2C5-2B25-7A90-7C74-F064FCB3789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5618977"/>
            <a:ext cx="6858000" cy="2493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318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5660CA-4EBF-C3AD-83D3-E2ED674F4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ángulo 16">
            <a:extLst>
              <a:ext uri="{FF2B5EF4-FFF2-40B4-BE49-F238E27FC236}">
                <a16:creationId xmlns:a16="http://schemas.microsoft.com/office/drawing/2014/main" id="{6992E7D9-2A56-1DDA-2ACC-DED4AE94A9A1}"/>
              </a:ext>
            </a:extLst>
          </p:cNvPr>
          <p:cNvSpPr/>
          <p:nvPr/>
        </p:nvSpPr>
        <p:spPr>
          <a:xfrm>
            <a:off x="288205" y="51297"/>
            <a:ext cx="6097078" cy="7401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85D264EB-A604-AF29-D883-49E32067FEE5}"/>
              </a:ext>
            </a:extLst>
          </p:cNvPr>
          <p:cNvSpPr/>
          <p:nvPr/>
        </p:nvSpPr>
        <p:spPr>
          <a:xfrm>
            <a:off x="436825" y="844536"/>
            <a:ext cx="5984169" cy="746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s-ES"/>
          </a:p>
        </p:txBody>
      </p:sp>
      <p:sp>
        <p:nvSpPr>
          <p:cNvPr id="29" name="object 51">
            <a:extLst>
              <a:ext uri="{FF2B5EF4-FFF2-40B4-BE49-F238E27FC236}">
                <a16:creationId xmlns:a16="http://schemas.microsoft.com/office/drawing/2014/main" id="{9EAF24DD-ED20-532C-83ED-6F79B6A95C50}"/>
              </a:ext>
            </a:extLst>
          </p:cNvPr>
          <p:cNvSpPr txBox="1">
            <a:spLocks/>
          </p:cNvSpPr>
          <p:nvPr/>
        </p:nvSpPr>
        <p:spPr>
          <a:xfrm>
            <a:off x="6349663" y="8812917"/>
            <a:ext cx="123434" cy="150181"/>
          </a:xfrm>
          <a:prstGeom prst="rect">
            <a:avLst/>
          </a:prstGeom>
        </p:spPr>
        <p:txBody>
          <a:bodyPr vert="horz" wrap="square" lIns="0" tIns="24205" rIns="0" bIns="0" rtlCol="0" anchor="t">
            <a:spAutoFit/>
          </a:bodyPr>
          <a:lstStyle>
            <a:defPPr>
              <a:defRPr lang="es-UY"/>
            </a:defPPr>
            <a:lvl1pPr marL="0" algn="l" defTabSz="839876" rtl="0" eaLnBrk="1" latinLnBrk="0" hangingPunct="1">
              <a:defRPr sz="817" b="0" i="0" kern="1200">
                <a:solidFill>
                  <a:srgbClr val="2F5891"/>
                </a:solidFill>
                <a:latin typeface="Graphik-Medium"/>
                <a:ea typeface="+mn-ea"/>
                <a:cs typeface="Graphik-Medium"/>
              </a:defRPr>
            </a:lvl1pPr>
            <a:lvl2pPr marL="419938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76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815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753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691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629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567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506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">
              <a:spcBef>
                <a:spcPts val="191"/>
              </a:spcBef>
            </a:pPr>
            <a:r>
              <a:rPr lang="es-ES" sz="800" b="1">
                <a:solidFill>
                  <a:srgbClr val="002160"/>
                </a:solidFill>
                <a:latin typeface="Aptos"/>
              </a:rPr>
              <a:t>3</a:t>
            </a:r>
          </a:p>
        </p:txBody>
      </p:sp>
      <p:sp>
        <p:nvSpPr>
          <p:cNvPr id="31" name="object 7">
            <a:extLst>
              <a:ext uri="{FF2B5EF4-FFF2-40B4-BE49-F238E27FC236}">
                <a16:creationId xmlns:a16="http://schemas.microsoft.com/office/drawing/2014/main" id="{44CDD516-4119-FE0E-FBFA-4397C2FA23FA}"/>
              </a:ext>
            </a:extLst>
          </p:cNvPr>
          <p:cNvSpPr txBox="1"/>
          <p:nvPr/>
        </p:nvSpPr>
        <p:spPr>
          <a:xfrm>
            <a:off x="415842" y="9051957"/>
            <a:ext cx="1750807" cy="570161"/>
          </a:xfrm>
          <a:prstGeom prst="rect">
            <a:avLst/>
          </a:prstGeom>
        </p:spPr>
        <p:txBody>
          <a:bodyPr vert="horz" wrap="square" lIns="0" tIns="23627" rIns="0" bIns="0" rtlCol="0" anchor="t">
            <a:spAutoFit/>
          </a:bodyPr>
          <a:lstStyle/>
          <a:p>
            <a:pPr marL="11430">
              <a:spcBef>
                <a:spcPts val="185"/>
              </a:spcBef>
            </a:pPr>
            <a:r>
              <a:rPr lang="es-ES" sz="800" b="1" spc="-23">
                <a:solidFill>
                  <a:srgbClr val="002160"/>
                </a:solidFill>
                <a:latin typeface="Aptos"/>
              </a:rPr>
              <a:t>vuce.gub.uy/</a:t>
            </a:r>
            <a:endParaRPr lang="en-US" sz="800" spc="-23">
              <a:solidFill>
                <a:srgbClr val="575757"/>
              </a:solidFill>
              <a:latin typeface="Aptos"/>
            </a:endParaRPr>
          </a:p>
          <a:p>
            <a:pPr marL="11430" marR="4445">
              <a:lnSpc>
                <a:spcPts val="908"/>
              </a:lnSpc>
              <a:spcBef>
                <a:spcPts val="185"/>
              </a:spcBef>
            </a:pPr>
            <a:r>
              <a:rPr lang="es-ES" sz="800" spc="-23">
                <a:solidFill>
                  <a:srgbClr val="002160"/>
                </a:solidFill>
                <a:latin typeface="Aptos"/>
              </a:rPr>
              <a:t>Rincón 518 I Montevideo-Uruguay</a:t>
            </a:r>
            <a:endParaRPr lang="es-ES" sz="800" spc="-23">
              <a:solidFill>
                <a:srgbClr val="575757"/>
              </a:solidFill>
              <a:latin typeface="Aptos"/>
            </a:endParaRPr>
          </a:p>
          <a:p>
            <a:pPr marL="11430" marR="4445">
              <a:lnSpc>
                <a:spcPts val="908"/>
              </a:lnSpc>
              <a:spcBef>
                <a:spcPts val="185"/>
              </a:spcBef>
            </a:pPr>
            <a:r>
              <a:rPr lang="en-US" sz="800" spc="-23">
                <a:solidFill>
                  <a:srgbClr val="002160"/>
                </a:solidFill>
                <a:latin typeface="Aptos"/>
              </a:rPr>
              <a:t>Tel: + 598 </a:t>
            </a:r>
            <a:r>
              <a:rPr lang="es-ES" sz="800" spc="-23">
                <a:solidFill>
                  <a:srgbClr val="002160"/>
                </a:solidFill>
                <a:latin typeface="Aptos"/>
              </a:rPr>
              <a:t>2916 6878</a:t>
            </a:r>
            <a:endParaRPr lang="en-US" sz="800" u="sng" spc="-23">
              <a:solidFill>
                <a:srgbClr val="002160"/>
              </a:solidFill>
              <a:latin typeface="Aptos"/>
            </a:endParaRPr>
          </a:p>
          <a:p>
            <a:pPr marL="11430" marR="4445">
              <a:lnSpc>
                <a:spcPts val="908"/>
              </a:lnSpc>
              <a:spcBef>
                <a:spcPts val="185"/>
              </a:spcBef>
            </a:pPr>
            <a:r>
              <a:rPr lang="es-ES" sz="800" u="sng" spc="-23">
                <a:solidFill>
                  <a:srgbClr val="002060"/>
                </a:solidFill>
                <a:latin typeface="Aptos"/>
              </a:rPr>
              <a:t>info@vuce.gub.uy</a:t>
            </a:r>
            <a:endParaRPr lang="es-ES" sz="800" spc="-23">
              <a:latin typeface="Aptos"/>
            </a:endParaRPr>
          </a:p>
        </p:txBody>
      </p:sp>
      <p:sp>
        <p:nvSpPr>
          <p:cNvPr id="30" name="Rectángulo: esquinas redondeadas 29">
            <a:extLst>
              <a:ext uri="{FF2B5EF4-FFF2-40B4-BE49-F238E27FC236}">
                <a16:creationId xmlns:a16="http://schemas.microsoft.com/office/drawing/2014/main" id="{DACBCD3C-A711-0F3B-CB73-7F2EDB4A27BF}"/>
              </a:ext>
            </a:extLst>
          </p:cNvPr>
          <p:cNvSpPr/>
          <p:nvPr/>
        </p:nvSpPr>
        <p:spPr>
          <a:xfrm>
            <a:off x="436825" y="8985315"/>
            <a:ext cx="5984169" cy="746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s-ES"/>
          </a:p>
        </p:txBody>
      </p:sp>
      <p:pic>
        <p:nvPicPr>
          <p:cNvPr id="20" name="Imagen 19" descr="Logotipo&#10;&#10;Descripción generada automáticamente">
            <a:extLst>
              <a:ext uri="{FF2B5EF4-FFF2-40B4-BE49-F238E27FC236}">
                <a16:creationId xmlns:a16="http://schemas.microsoft.com/office/drawing/2014/main" id="{4F7137D0-0550-7ED7-42AD-24E8A8560F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1694" y="274150"/>
            <a:ext cx="1477908" cy="516332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F84043A5-EFC0-CFCD-CA8C-BC5B0B264D73}"/>
              </a:ext>
            </a:extLst>
          </p:cNvPr>
          <p:cNvSpPr txBox="1"/>
          <p:nvPr/>
        </p:nvSpPr>
        <p:spPr>
          <a:xfrm>
            <a:off x="350691" y="1281757"/>
            <a:ext cx="5977584" cy="180916"/>
          </a:xfrm>
          <a:prstGeom prst="rect">
            <a:avLst/>
          </a:prstGeom>
        </p:spPr>
        <p:txBody>
          <a:bodyPr vert="horz" wrap="square" lIns="0" tIns="11526" rIns="0" bIns="0" rtlCol="0" anchor="t">
            <a:spAutoFit/>
          </a:bodyPr>
          <a:lstStyle/>
          <a:p>
            <a:pPr algn="just"/>
            <a:r>
              <a:rPr lang="es-ES" sz="1100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rPr>
              <a:t>En la sección “</a:t>
            </a:r>
            <a:r>
              <a:rPr lang="es-ES" sz="1100" b="1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rPr>
              <a:t>Otros Filtros</a:t>
            </a:r>
            <a:r>
              <a:rPr lang="es-ES" sz="1100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rPr>
              <a:t>”, podrá realizarse una búsqueda más específica si es requerido:</a:t>
            </a:r>
          </a:p>
        </p:txBody>
      </p:sp>
      <p:sp>
        <p:nvSpPr>
          <p:cNvPr id="10" name="object 2">
            <a:extLst>
              <a:ext uri="{FF2B5EF4-FFF2-40B4-BE49-F238E27FC236}">
                <a16:creationId xmlns:a16="http://schemas.microsoft.com/office/drawing/2014/main" id="{FBD3D3EB-7634-ED02-06D9-73C43BD59CDC}"/>
              </a:ext>
            </a:extLst>
          </p:cNvPr>
          <p:cNvSpPr txBox="1"/>
          <p:nvPr/>
        </p:nvSpPr>
        <p:spPr>
          <a:xfrm>
            <a:off x="286256" y="4546894"/>
            <a:ext cx="5977584" cy="1196578"/>
          </a:xfrm>
          <a:prstGeom prst="rect">
            <a:avLst/>
          </a:prstGeom>
        </p:spPr>
        <p:txBody>
          <a:bodyPr vert="horz" wrap="square" lIns="0" tIns="11526" rIns="0" bIns="0" rtlCol="0" anchor="t">
            <a:spAutoFit/>
          </a:bodyPr>
          <a:lstStyle/>
          <a:p>
            <a:pPr algn="just"/>
            <a:r>
              <a:rPr lang="es-ES" sz="1100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rPr>
              <a:t>Se podrá verificar el estado de un Certificado, efectuando los siguientes pasos:</a:t>
            </a:r>
          </a:p>
          <a:p>
            <a:pPr algn="just"/>
            <a:endParaRPr lang="es-ES" sz="1100" dirty="0">
              <a:solidFill>
                <a:schemeClr val="tx1">
                  <a:lumMod val="76000"/>
                </a:schemeClr>
              </a:solidFill>
              <a:latin typeface="Aptos"/>
              <a:ea typeface="Calibri"/>
              <a:cs typeface="Calibri"/>
            </a:endParaRPr>
          </a:p>
          <a:p>
            <a:pPr marL="171450" indent="-171450" algn="just">
              <a:buFont typeface="Arial"/>
              <a:buChar char="•"/>
            </a:pPr>
            <a:r>
              <a:rPr lang="es-ES" sz="1100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rPr>
              <a:t>Presionar en el menú del Certificado.</a:t>
            </a:r>
          </a:p>
          <a:p>
            <a:pPr marL="171450" indent="-171450" algn="just">
              <a:buFont typeface="Arial"/>
              <a:buChar char="•"/>
            </a:pPr>
            <a:endParaRPr lang="es-ES" sz="1100" dirty="0">
              <a:solidFill>
                <a:schemeClr val="tx1">
                  <a:lumMod val="76000"/>
                </a:schemeClr>
              </a:solidFill>
              <a:latin typeface="Aptos"/>
              <a:ea typeface="Calibri"/>
              <a:cs typeface="Calibri"/>
            </a:endParaRPr>
          </a:p>
          <a:p>
            <a:pPr marL="171450" indent="-171450" algn="just">
              <a:buFont typeface="Arial"/>
              <a:buChar char="•"/>
            </a:pPr>
            <a:r>
              <a:rPr lang="es-ES" sz="1100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rPr>
              <a:t>Seleccionar la opción “</a:t>
            </a:r>
            <a:r>
              <a:rPr lang="es-ES" sz="1100" b="1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rPr>
              <a:t>Ver estado</a:t>
            </a:r>
            <a:r>
              <a:rPr lang="es-ES" sz="1100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rPr>
              <a:t>”:</a:t>
            </a:r>
            <a:endParaRPr lang="es-ES" sz="1100" dirty="0">
              <a:solidFill>
                <a:schemeClr val="tx1">
                  <a:lumMod val="76000"/>
                </a:schemeClr>
              </a:solidFill>
            </a:endParaRPr>
          </a:p>
          <a:p>
            <a:pPr marL="171450" indent="-171450" algn="just">
              <a:buFont typeface="Arial"/>
              <a:buChar char="•"/>
            </a:pPr>
            <a:endParaRPr lang="es-ES" sz="1100" dirty="0">
              <a:solidFill>
                <a:schemeClr val="tx1">
                  <a:lumMod val="76000"/>
                </a:schemeClr>
              </a:solidFill>
              <a:latin typeface="Aptos"/>
              <a:ea typeface="Calibri"/>
              <a:cs typeface="Calibri"/>
            </a:endParaRPr>
          </a:p>
          <a:p>
            <a:pPr algn="just"/>
            <a:endParaRPr lang="es-ES" sz="1100" dirty="0">
              <a:solidFill>
                <a:schemeClr val="tx1">
                  <a:lumMod val="76000"/>
                </a:schemeClr>
              </a:solidFill>
              <a:latin typeface="Aptos"/>
              <a:ea typeface="Calibri"/>
              <a:cs typeface="Calibri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53F3066-80FF-4858-A626-E1CF31A4C4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25968"/>
            <a:ext cx="6858000" cy="250121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4CE8EC1-6726-0B19-DA1F-B7A026DA7E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685793"/>
            <a:ext cx="6858000" cy="2472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501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79DCDD-7F6D-247B-D78E-AA2C3A8B8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ángulo 16">
            <a:extLst>
              <a:ext uri="{FF2B5EF4-FFF2-40B4-BE49-F238E27FC236}">
                <a16:creationId xmlns:a16="http://schemas.microsoft.com/office/drawing/2014/main" id="{FA706A86-CA35-098C-20E8-BEDC5BFB8970}"/>
              </a:ext>
            </a:extLst>
          </p:cNvPr>
          <p:cNvSpPr/>
          <p:nvPr/>
        </p:nvSpPr>
        <p:spPr>
          <a:xfrm>
            <a:off x="288205" y="51297"/>
            <a:ext cx="6097078" cy="7401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BB93FCA3-956F-978C-C19E-A9A158B43F5A}"/>
              </a:ext>
            </a:extLst>
          </p:cNvPr>
          <p:cNvSpPr/>
          <p:nvPr/>
        </p:nvSpPr>
        <p:spPr>
          <a:xfrm>
            <a:off x="436825" y="844536"/>
            <a:ext cx="5984169" cy="746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s-ES"/>
          </a:p>
        </p:txBody>
      </p:sp>
      <p:sp>
        <p:nvSpPr>
          <p:cNvPr id="29" name="object 51">
            <a:extLst>
              <a:ext uri="{FF2B5EF4-FFF2-40B4-BE49-F238E27FC236}">
                <a16:creationId xmlns:a16="http://schemas.microsoft.com/office/drawing/2014/main" id="{57C74808-BB55-2238-4504-934EB5DF395F}"/>
              </a:ext>
            </a:extLst>
          </p:cNvPr>
          <p:cNvSpPr txBox="1">
            <a:spLocks/>
          </p:cNvSpPr>
          <p:nvPr/>
        </p:nvSpPr>
        <p:spPr>
          <a:xfrm>
            <a:off x="6349663" y="8812917"/>
            <a:ext cx="123434" cy="150181"/>
          </a:xfrm>
          <a:prstGeom prst="rect">
            <a:avLst/>
          </a:prstGeom>
        </p:spPr>
        <p:txBody>
          <a:bodyPr vert="horz" wrap="square" lIns="0" tIns="24205" rIns="0" bIns="0" rtlCol="0" anchor="t">
            <a:spAutoFit/>
          </a:bodyPr>
          <a:lstStyle>
            <a:defPPr>
              <a:defRPr lang="es-UY"/>
            </a:defPPr>
            <a:lvl1pPr marL="0" algn="l" defTabSz="839876" rtl="0" eaLnBrk="1" latinLnBrk="0" hangingPunct="1">
              <a:defRPr sz="817" b="0" i="0" kern="1200">
                <a:solidFill>
                  <a:srgbClr val="2F5891"/>
                </a:solidFill>
                <a:latin typeface="Graphik-Medium"/>
                <a:ea typeface="+mn-ea"/>
                <a:cs typeface="Graphik-Medium"/>
              </a:defRPr>
            </a:lvl1pPr>
            <a:lvl2pPr marL="419938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76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815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753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691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629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567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506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">
              <a:spcBef>
                <a:spcPts val="191"/>
              </a:spcBef>
            </a:pPr>
            <a:r>
              <a:rPr lang="es-ES" sz="800" b="1">
                <a:solidFill>
                  <a:srgbClr val="002160"/>
                </a:solidFill>
                <a:latin typeface="Aptos"/>
              </a:rPr>
              <a:t>4</a:t>
            </a:r>
          </a:p>
        </p:txBody>
      </p:sp>
      <p:sp>
        <p:nvSpPr>
          <p:cNvPr id="31" name="object 7">
            <a:extLst>
              <a:ext uri="{FF2B5EF4-FFF2-40B4-BE49-F238E27FC236}">
                <a16:creationId xmlns:a16="http://schemas.microsoft.com/office/drawing/2014/main" id="{175D00D9-9C19-1964-927A-AD49B8CA97E0}"/>
              </a:ext>
            </a:extLst>
          </p:cNvPr>
          <p:cNvSpPr txBox="1"/>
          <p:nvPr/>
        </p:nvSpPr>
        <p:spPr>
          <a:xfrm>
            <a:off x="415842" y="9051957"/>
            <a:ext cx="1750807" cy="570161"/>
          </a:xfrm>
          <a:prstGeom prst="rect">
            <a:avLst/>
          </a:prstGeom>
        </p:spPr>
        <p:txBody>
          <a:bodyPr vert="horz" wrap="square" lIns="0" tIns="23627" rIns="0" bIns="0" rtlCol="0" anchor="t">
            <a:spAutoFit/>
          </a:bodyPr>
          <a:lstStyle/>
          <a:p>
            <a:pPr marL="11430">
              <a:spcBef>
                <a:spcPts val="185"/>
              </a:spcBef>
            </a:pPr>
            <a:r>
              <a:rPr lang="es-ES" sz="800" b="1" spc="-23">
                <a:solidFill>
                  <a:srgbClr val="002160"/>
                </a:solidFill>
                <a:latin typeface="Aptos"/>
              </a:rPr>
              <a:t>vuce.gub.uy/</a:t>
            </a:r>
            <a:endParaRPr lang="en-US" sz="800" spc="-23">
              <a:solidFill>
                <a:srgbClr val="575757"/>
              </a:solidFill>
              <a:latin typeface="Aptos"/>
            </a:endParaRPr>
          </a:p>
          <a:p>
            <a:pPr marL="11430" marR="4445">
              <a:lnSpc>
                <a:spcPts val="908"/>
              </a:lnSpc>
              <a:spcBef>
                <a:spcPts val="185"/>
              </a:spcBef>
            </a:pPr>
            <a:r>
              <a:rPr lang="es-ES" sz="800" spc="-23">
                <a:solidFill>
                  <a:srgbClr val="002160"/>
                </a:solidFill>
                <a:latin typeface="Aptos"/>
              </a:rPr>
              <a:t>Rincón 518 I Montevideo-Uruguay</a:t>
            </a:r>
            <a:endParaRPr lang="es-ES" sz="800" spc="-23">
              <a:solidFill>
                <a:srgbClr val="575757"/>
              </a:solidFill>
              <a:latin typeface="Aptos"/>
            </a:endParaRPr>
          </a:p>
          <a:p>
            <a:pPr marL="11430" marR="4445">
              <a:lnSpc>
                <a:spcPts val="908"/>
              </a:lnSpc>
              <a:spcBef>
                <a:spcPts val="185"/>
              </a:spcBef>
            </a:pPr>
            <a:r>
              <a:rPr lang="en-US" sz="800" spc="-23">
                <a:solidFill>
                  <a:srgbClr val="002160"/>
                </a:solidFill>
                <a:latin typeface="Aptos"/>
              </a:rPr>
              <a:t>Tel: + 598 </a:t>
            </a:r>
            <a:r>
              <a:rPr lang="es-ES" sz="800" spc="-23">
                <a:solidFill>
                  <a:srgbClr val="002160"/>
                </a:solidFill>
                <a:latin typeface="Aptos"/>
              </a:rPr>
              <a:t>2916 6878</a:t>
            </a:r>
            <a:endParaRPr lang="en-US" sz="800" u="sng" spc="-23">
              <a:solidFill>
                <a:srgbClr val="002160"/>
              </a:solidFill>
              <a:latin typeface="Aptos"/>
            </a:endParaRPr>
          </a:p>
          <a:p>
            <a:pPr marL="11430" marR="4445">
              <a:lnSpc>
                <a:spcPts val="908"/>
              </a:lnSpc>
              <a:spcBef>
                <a:spcPts val="185"/>
              </a:spcBef>
            </a:pPr>
            <a:r>
              <a:rPr lang="es-ES" sz="800" u="sng" spc="-23">
                <a:solidFill>
                  <a:srgbClr val="002060"/>
                </a:solidFill>
                <a:latin typeface="Aptos"/>
              </a:rPr>
              <a:t>info@vuce.gub.uy</a:t>
            </a:r>
            <a:endParaRPr lang="es-ES" sz="800" spc="-23">
              <a:latin typeface="Aptos"/>
            </a:endParaRPr>
          </a:p>
        </p:txBody>
      </p:sp>
      <p:sp>
        <p:nvSpPr>
          <p:cNvPr id="30" name="Rectángulo: esquinas redondeadas 29">
            <a:extLst>
              <a:ext uri="{FF2B5EF4-FFF2-40B4-BE49-F238E27FC236}">
                <a16:creationId xmlns:a16="http://schemas.microsoft.com/office/drawing/2014/main" id="{CD7F0550-9B1A-47EE-89AA-898BE60FDACB}"/>
              </a:ext>
            </a:extLst>
          </p:cNvPr>
          <p:cNvSpPr/>
          <p:nvPr/>
        </p:nvSpPr>
        <p:spPr>
          <a:xfrm>
            <a:off x="436825" y="8985315"/>
            <a:ext cx="5984169" cy="746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s-ES"/>
          </a:p>
        </p:txBody>
      </p:sp>
      <p:pic>
        <p:nvPicPr>
          <p:cNvPr id="20" name="Imagen 19" descr="Logotipo&#10;&#10;Descripción generada automáticamente">
            <a:extLst>
              <a:ext uri="{FF2B5EF4-FFF2-40B4-BE49-F238E27FC236}">
                <a16:creationId xmlns:a16="http://schemas.microsoft.com/office/drawing/2014/main" id="{FFA2781C-5997-0A74-A4EE-3446C63A5C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1694" y="274150"/>
            <a:ext cx="1477908" cy="516332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0CDD672F-E522-052E-5905-B016814533DD}"/>
              </a:ext>
            </a:extLst>
          </p:cNvPr>
          <p:cNvSpPr txBox="1"/>
          <p:nvPr/>
        </p:nvSpPr>
        <p:spPr>
          <a:xfrm>
            <a:off x="350691" y="1230396"/>
            <a:ext cx="5977584" cy="180916"/>
          </a:xfrm>
          <a:prstGeom prst="rect">
            <a:avLst/>
          </a:prstGeom>
        </p:spPr>
        <p:txBody>
          <a:bodyPr vert="horz" wrap="square" lIns="0" tIns="11526" rIns="0" bIns="0" rtlCol="0" anchor="t">
            <a:spAutoFit/>
          </a:bodyPr>
          <a:lstStyle/>
          <a:p>
            <a:pPr algn="just"/>
            <a:r>
              <a:rPr lang="es-ES" sz="1100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rPr>
              <a:t>Podrán visualizar el estado, así como el motivo en caso de ser rechazado o se solicite cambio.</a:t>
            </a:r>
            <a:endParaRPr lang="es-ES" dirty="0">
              <a:solidFill>
                <a:schemeClr val="tx1">
                  <a:lumMod val="76000"/>
                </a:schemeClr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D0C4220-1557-2662-B7F3-9A979E86FE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1" y="1688336"/>
            <a:ext cx="6858000" cy="2465626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9AF54BF7-B2CB-59BA-0D20-53D06F6902E7}"/>
              </a:ext>
            </a:extLst>
          </p:cNvPr>
          <p:cNvGrpSpPr/>
          <p:nvPr/>
        </p:nvGrpSpPr>
        <p:grpSpPr>
          <a:xfrm>
            <a:off x="0" y="4615657"/>
            <a:ext cx="6858000" cy="3823156"/>
            <a:chOff x="0" y="8174801"/>
            <a:chExt cx="6858000" cy="3823156"/>
          </a:xfrm>
        </p:grpSpPr>
        <p:sp>
          <p:nvSpPr>
            <p:cNvPr id="10" name="object 2">
              <a:extLst>
                <a:ext uri="{FF2B5EF4-FFF2-40B4-BE49-F238E27FC236}">
                  <a16:creationId xmlns:a16="http://schemas.microsoft.com/office/drawing/2014/main" id="{F64CF842-C03F-58FA-D57B-18B5A20CA3BF}"/>
                </a:ext>
              </a:extLst>
            </p:cNvPr>
            <p:cNvSpPr txBox="1"/>
            <p:nvPr/>
          </p:nvSpPr>
          <p:spPr>
            <a:xfrm>
              <a:off x="347952" y="8174801"/>
              <a:ext cx="5977584" cy="1196578"/>
            </a:xfrm>
            <a:prstGeom prst="rect">
              <a:avLst/>
            </a:prstGeom>
          </p:spPr>
          <p:txBody>
            <a:bodyPr vert="horz" wrap="square" lIns="0" tIns="11526" rIns="0" bIns="0" rtlCol="0" anchor="t">
              <a:spAutoFit/>
            </a:bodyPr>
            <a:lstStyle/>
            <a:p>
              <a:pPr algn="just"/>
              <a:r>
                <a:rPr lang="es-ES" sz="1100" dirty="0">
                  <a:solidFill>
                    <a:schemeClr val="tx1">
                      <a:lumMod val="76000"/>
                    </a:schemeClr>
                  </a:solidFill>
                  <a:latin typeface="Aptos"/>
                  <a:ea typeface="Calibri"/>
                  <a:cs typeface="Calibri"/>
                </a:rPr>
                <a:t>Se podrá verificar el PDF de un Certificado, efectuando los siguientes pasos:</a:t>
              </a:r>
            </a:p>
            <a:p>
              <a:pPr algn="just"/>
              <a:endParaRPr lang="es-ES" sz="1100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endParaRPr>
            </a:p>
            <a:p>
              <a:pPr marL="171450" indent="-171450" algn="just">
                <a:buFont typeface="Arial"/>
                <a:buChar char="•"/>
              </a:pPr>
              <a:r>
                <a:rPr lang="es-ES" sz="1100" dirty="0">
                  <a:solidFill>
                    <a:schemeClr val="tx1">
                      <a:lumMod val="76000"/>
                    </a:schemeClr>
                  </a:solidFill>
                  <a:latin typeface="Aptos"/>
                  <a:ea typeface="Calibri"/>
                  <a:cs typeface="Calibri"/>
                </a:rPr>
                <a:t>Presionar en el menú del Certificado.</a:t>
              </a:r>
            </a:p>
            <a:p>
              <a:pPr marL="171450" indent="-171450" algn="just">
                <a:buFont typeface="Arial"/>
                <a:buChar char="•"/>
              </a:pPr>
              <a:endParaRPr lang="es-ES" sz="1100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endParaRPr>
            </a:p>
            <a:p>
              <a:pPr marL="171450" indent="-171450" algn="just">
                <a:buFont typeface="Arial"/>
                <a:buChar char="•"/>
              </a:pPr>
              <a:r>
                <a:rPr lang="es-ES" sz="1100" dirty="0">
                  <a:solidFill>
                    <a:schemeClr val="tx1">
                      <a:lumMod val="76000"/>
                    </a:schemeClr>
                  </a:solidFill>
                  <a:latin typeface="Aptos"/>
                  <a:ea typeface="Calibri"/>
                  <a:cs typeface="Calibri"/>
                </a:rPr>
                <a:t>Seleccionar la opción “</a:t>
              </a:r>
              <a:r>
                <a:rPr lang="es-ES" sz="1100" b="1" dirty="0">
                  <a:solidFill>
                    <a:schemeClr val="tx1">
                      <a:lumMod val="76000"/>
                    </a:schemeClr>
                  </a:solidFill>
                  <a:latin typeface="Aptos"/>
                  <a:ea typeface="Calibri"/>
                  <a:cs typeface="Calibri"/>
                </a:rPr>
                <a:t>Ver certificado emitido</a:t>
              </a:r>
              <a:r>
                <a:rPr lang="es-ES" sz="1100" dirty="0">
                  <a:solidFill>
                    <a:schemeClr val="tx1">
                      <a:lumMod val="76000"/>
                    </a:schemeClr>
                  </a:solidFill>
                  <a:latin typeface="Aptos"/>
                  <a:ea typeface="Calibri"/>
                  <a:cs typeface="Calibri"/>
                </a:rPr>
                <a:t>”:</a:t>
              </a:r>
              <a:endParaRPr lang="es-ES" sz="1100" dirty="0">
                <a:solidFill>
                  <a:schemeClr val="tx1">
                    <a:lumMod val="76000"/>
                  </a:schemeClr>
                </a:solidFill>
              </a:endParaRPr>
            </a:p>
            <a:p>
              <a:pPr marL="171450" indent="-171450" algn="just">
                <a:buFont typeface="Arial"/>
                <a:buChar char="•"/>
              </a:pPr>
              <a:endParaRPr lang="es-ES" sz="1100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endParaRPr>
            </a:p>
            <a:p>
              <a:pPr algn="just"/>
              <a:endParaRPr lang="es-ES" sz="1100" dirty="0">
                <a:solidFill>
                  <a:schemeClr val="tx1">
                    <a:lumMod val="76000"/>
                  </a:schemeClr>
                </a:solidFill>
                <a:latin typeface="Aptos"/>
                <a:ea typeface="Calibri"/>
                <a:cs typeface="Calibri"/>
              </a:endParaRPr>
            </a:p>
          </p:txBody>
        </p:sp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C4D83B75-50BB-0A01-B81F-5D8FCC06C95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9554126"/>
              <a:ext cx="6858000" cy="244383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2262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E3BA9-D656-9E9F-2134-88017A7E0A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ángulo 16">
            <a:extLst>
              <a:ext uri="{FF2B5EF4-FFF2-40B4-BE49-F238E27FC236}">
                <a16:creationId xmlns:a16="http://schemas.microsoft.com/office/drawing/2014/main" id="{CF0351A5-D95F-D937-B44A-4D3EB0A62B2A}"/>
              </a:ext>
            </a:extLst>
          </p:cNvPr>
          <p:cNvSpPr/>
          <p:nvPr/>
        </p:nvSpPr>
        <p:spPr>
          <a:xfrm>
            <a:off x="288205" y="51297"/>
            <a:ext cx="6097078" cy="7401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D949D22A-1801-94CD-D4C4-058C64EB866A}"/>
              </a:ext>
            </a:extLst>
          </p:cNvPr>
          <p:cNvSpPr/>
          <p:nvPr/>
        </p:nvSpPr>
        <p:spPr>
          <a:xfrm>
            <a:off x="436825" y="844536"/>
            <a:ext cx="5984169" cy="746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s-ES"/>
          </a:p>
        </p:txBody>
      </p:sp>
      <p:sp>
        <p:nvSpPr>
          <p:cNvPr id="29" name="object 51">
            <a:extLst>
              <a:ext uri="{FF2B5EF4-FFF2-40B4-BE49-F238E27FC236}">
                <a16:creationId xmlns:a16="http://schemas.microsoft.com/office/drawing/2014/main" id="{6CEEE693-36EF-FD85-812E-CC7D01476FB7}"/>
              </a:ext>
            </a:extLst>
          </p:cNvPr>
          <p:cNvSpPr txBox="1">
            <a:spLocks/>
          </p:cNvSpPr>
          <p:nvPr/>
        </p:nvSpPr>
        <p:spPr>
          <a:xfrm>
            <a:off x="6349663" y="8812917"/>
            <a:ext cx="123434" cy="150181"/>
          </a:xfrm>
          <a:prstGeom prst="rect">
            <a:avLst/>
          </a:prstGeom>
        </p:spPr>
        <p:txBody>
          <a:bodyPr vert="horz" wrap="square" lIns="0" tIns="24205" rIns="0" bIns="0" rtlCol="0" anchor="t">
            <a:spAutoFit/>
          </a:bodyPr>
          <a:lstStyle>
            <a:defPPr>
              <a:defRPr lang="es-UY"/>
            </a:defPPr>
            <a:lvl1pPr marL="0" algn="l" defTabSz="839876" rtl="0" eaLnBrk="1" latinLnBrk="0" hangingPunct="1">
              <a:defRPr sz="817" b="0" i="0" kern="1200">
                <a:solidFill>
                  <a:srgbClr val="2F5891"/>
                </a:solidFill>
                <a:latin typeface="Graphik-Medium"/>
                <a:ea typeface="+mn-ea"/>
                <a:cs typeface="Graphik-Medium"/>
              </a:defRPr>
            </a:lvl1pPr>
            <a:lvl2pPr marL="419938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76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815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753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691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629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567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506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">
              <a:spcBef>
                <a:spcPts val="191"/>
              </a:spcBef>
            </a:pPr>
            <a:r>
              <a:rPr lang="es-ES" sz="800" b="1">
                <a:solidFill>
                  <a:srgbClr val="002160"/>
                </a:solidFill>
                <a:latin typeface="Aptos"/>
              </a:rPr>
              <a:t>3</a:t>
            </a:r>
          </a:p>
        </p:txBody>
      </p:sp>
      <p:sp>
        <p:nvSpPr>
          <p:cNvPr id="31" name="object 7">
            <a:extLst>
              <a:ext uri="{FF2B5EF4-FFF2-40B4-BE49-F238E27FC236}">
                <a16:creationId xmlns:a16="http://schemas.microsoft.com/office/drawing/2014/main" id="{60CD0AAA-2352-7B07-8B8F-7E33B6EFED2B}"/>
              </a:ext>
            </a:extLst>
          </p:cNvPr>
          <p:cNvSpPr txBox="1"/>
          <p:nvPr/>
        </p:nvSpPr>
        <p:spPr>
          <a:xfrm>
            <a:off x="415842" y="9051957"/>
            <a:ext cx="1750807" cy="570161"/>
          </a:xfrm>
          <a:prstGeom prst="rect">
            <a:avLst/>
          </a:prstGeom>
        </p:spPr>
        <p:txBody>
          <a:bodyPr vert="horz" wrap="square" lIns="0" tIns="23627" rIns="0" bIns="0" rtlCol="0" anchor="t">
            <a:spAutoFit/>
          </a:bodyPr>
          <a:lstStyle/>
          <a:p>
            <a:pPr marL="11430">
              <a:spcBef>
                <a:spcPts val="185"/>
              </a:spcBef>
            </a:pPr>
            <a:r>
              <a:rPr lang="es-ES" sz="800" b="1" spc="-23">
                <a:solidFill>
                  <a:srgbClr val="002160"/>
                </a:solidFill>
                <a:latin typeface="Aptos"/>
              </a:rPr>
              <a:t>vuce.gub.uy/</a:t>
            </a:r>
            <a:endParaRPr lang="en-US" sz="800" spc="-23">
              <a:solidFill>
                <a:srgbClr val="575757"/>
              </a:solidFill>
              <a:latin typeface="Aptos"/>
            </a:endParaRPr>
          </a:p>
          <a:p>
            <a:pPr marL="11430" marR="4445">
              <a:lnSpc>
                <a:spcPts val="908"/>
              </a:lnSpc>
              <a:spcBef>
                <a:spcPts val="185"/>
              </a:spcBef>
            </a:pPr>
            <a:r>
              <a:rPr lang="es-ES" sz="800" spc="-23">
                <a:solidFill>
                  <a:srgbClr val="002160"/>
                </a:solidFill>
                <a:latin typeface="Aptos"/>
              </a:rPr>
              <a:t>Rincón 518 I Montevideo-Uruguay</a:t>
            </a:r>
            <a:endParaRPr lang="es-ES" sz="800" spc="-23">
              <a:solidFill>
                <a:srgbClr val="575757"/>
              </a:solidFill>
              <a:latin typeface="Aptos"/>
            </a:endParaRPr>
          </a:p>
          <a:p>
            <a:pPr marL="11430" marR="4445">
              <a:lnSpc>
                <a:spcPts val="908"/>
              </a:lnSpc>
              <a:spcBef>
                <a:spcPts val="185"/>
              </a:spcBef>
            </a:pPr>
            <a:r>
              <a:rPr lang="en-US" sz="800" spc="-23">
                <a:solidFill>
                  <a:srgbClr val="002160"/>
                </a:solidFill>
                <a:latin typeface="Aptos"/>
              </a:rPr>
              <a:t>Tel: + 598 </a:t>
            </a:r>
            <a:r>
              <a:rPr lang="es-ES" sz="800" spc="-23">
                <a:solidFill>
                  <a:srgbClr val="002160"/>
                </a:solidFill>
                <a:latin typeface="Aptos"/>
              </a:rPr>
              <a:t>2916 6878</a:t>
            </a:r>
            <a:endParaRPr lang="en-US" sz="800" u="sng" spc="-23">
              <a:solidFill>
                <a:srgbClr val="002160"/>
              </a:solidFill>
              <a:latin typeface="Aptos"/>
            </a:endParaRPr>
          </a:p>
          <a:p>
            <a:pPr marL="11430" marR="4445">
              <a:lnSpc>
                <a:spcPts val="908"/>
              </a:lnSpc>
              <a:spcBef>
                <a:spcPts val="185"/>
              </a:spcBef>
            </a:pPr>
            <a:r>
              <a:rPr lang="es-ES" sz="800" u="sng" spc="-23">
                <a:solidFill>
                  <a:srgbClr val="002060"/>
                </a:solidFill>
                <a:latin typeface="Aptos"/>
              </a:rPr>
              <a:t>info@vuce.gub.uy</a:t>
            </a:r>
            <a:endParaRPr lang="es-ES" sz="800" spc="-23">
              <a:latin typeface="Aptos"/>
            </a:endParaRPr>
          </a:p>
        </p:txBody>
      </p:sp>
      <p:sp>
        <p:nvSpPr>
          <p:cNvPr id="30" name="Rectángulo: esquinas redondeadas 29">
            <a:extLst>
              <a:ext uri="{FF2B5EF4-FFF2-40B4-BE49-F238E27FC236}">
                <a16:creationId xmlns:a16="http://schemas.microsoft.com/office/drawing/2014/main" id="{68CF1DD9-E220-5A58-D295-7940FCD0987B}"/>
              </a:ext>
            </a:extLst>
          </p:cNvPr>
          <p:cNvSpPr/>
          <p:nvPr/>
        </p:nvSpPr>
        <p:spPr>
          <a:xfrm>
            <a:off x="436825" y="8985315"/>
            <a:ext cx="5984169" cy="746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s-ES"/>
          </a:p>
        </p:txBody>
      </p:sp>
      <p:pic>
        <p:nvPicPr>
          <p:cNvPr id="20" name="Imagen 19" descr="Logotipo&#10;&#10;Descripción generada automáticamente">
            <a:extLst>
              <a:ext uri="{FF2B5EF4-FFF2-40B4-BE49-F238E27FC236}">
                <a16:creationId xmlns:a16="http://schemas.microsoft.com/office/drawing/2014/main" id="{B7BE3F8C-69DC-A4CC-592C-1051C8B480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1694" y="274150"/>
            <a:ext cx="1477908" cy="516332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8B0208A-112B-1A9A-43BD-FB8DB580233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830"/>
          <a:stretch>
            <a:fillRect/>
          </a:stretch>
        </p:blipFill>
        <p:spPr>
          <a:xfrm>
            <a:off x="0" y="1242034"/>
            <a:ext cx="6858000" cy="2590192"/>
          </a:xfrm>
          <a:prstGeom prst="rect">
            <a:avLst/>
          </a:prstGeom>
        </p:spPr>
      </p:pic>
      <p:sp>
        <p:nvSpPr>
          <p:cNvPr id="11" name="object 2">
            <a:extLst>
              <a:ext uri="{FF2B5EF4-FFF2-40B4-BE49-F238E27FC236}">
                <a16:creationId xmlns:a16="http://schemas.microsoft.com/office/drawing/2014/main" id="{4BFF08B7-DD6D-F416-1E3B-18FA7F8263E3}"/>
              </a:ext>
            </a:extLst>
          </p:cNvPr>
          <p:cNvSpPr txBox="1"/>
          <p:nvPr/>
        </p:nvSpPr>
        <p:spPr>
          <a:xfrm>
            <a:off x="347952" y="5814900"/>
            <a:ext cx="5977584" cy="627191"/>
          </a:xfrm>
          <a:prstGeom prst="rect">
            <a:avLst/>
          </a:prstGeom>
        </p:spPr>
        <p:txBody>
          <a:bodyPr vert="horz" wrap="square" lIns="0" tIns="11525" rIns="0" bIns="0" rtlCol="0" anchor="t">
            <a:spAutoFit/>
          </a:bodyPr>
          <a:lstStyle>
            <a:defPPr>
              <a:defRPr lang="es-UY"/>
            </a:defPPr>
            <a:lvl1pPr marL="0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38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76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815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753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691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629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567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506" algn="l" defTabSz="839876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000" b="1" dirty="0">
                <a:solidFill>
                  <a:srgbClr val="002060"/>
                </a:solidFill>
                <a:latin typeface="Aptos"/>
                <a:ea typeface="Calibri"/>
                <a:cs typeface="Calibri"/>
              </a:rPr>
              <a:t>Las imágenes son meramente ilustrativas sobre las funcionalidades de la plataforma VUCE.</a:t>
            </a:r>
            <a:endParaRPr lang="es-ES" sz="1100" b="1" dirty="0">
              <a:solidFill>
                <a:srgbClr val="002060"/>
              </a:solidFill>
              <a:latin typeface="Aptos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79990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UCE">
      <a:dk1>
        <a:srgbClr val="575757"/>
      </a:dk1>
      <a:lt1>
        <a:srgbClr val="FFFFFF"/>
      </a:lt1>
      <a:dk2>
        <a:srgbClr val="025790"/>
      </a:dk2>
      <a:lt2>
        <a:srgbClr val="575757"/>
      </a:lt2>
      <a:accent1>
        <a:srgbClr val="025790"/>
      </a:accent1>
      <a:accent2>
        <a:srgbClr val="95C11F"/>
      </a:accent2>
      <a:accent3>
        <a:srgbClr val="189CD9"/>
      </a:accent3>
      <a:accent4>
        <a:srgbClr val="034F78"/>
      </a:accent4>
      <a:accent5>
        <a:srgbClr val="000000"/>
      </a:accent5>
      <a:accent6>
        <a:srgbClr val="F3BB4F"/>
      </a:accent6>
      <a:hlink>
        <a:srgbClr val="025790"/>
      </a:hlink>
      <a:folHlink>
        <a:srgbClr val="189CD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F74D0B1E82A444A95640C7BF81C51DC" ma:contentTypeVersion="19" ma:contentTypeDescription="Crear nuevo documento." ma:contentTypeScope="" ma:versionID="f6f590cfa454ef8a6f2c2456835c864c">
  <xsd:schema xmlns:xsd="http://www.w3.org/2001/XMLSchema" xmlns:xs="http://www.w3.org/2001/XMLSchema" xmlns:p="http://schemas.microsoft.com/office/2006/metadata/properties" xmlns:ns2="da6aa013-ea52-432d-9afd-d07faf2d31ca" xmlns:ns3="b40fe522-605b-4ccf-9211-2cc3e8890dd3" targetNamespace="http://schemas.microsoft.com/office/2006/metadata/properties" ma:root="true" ma:fieldsID="c82dfb6f576f5864c0f03a40a53920a9" ns2:_="" ns3:_="">
    <xsd:import namespace="da6aa013-ea52-432d-9afd-d07faf2d31ca"/>
    <xsd:import namespace="b40fe522-605b-4ccf-9211-2cc3e8890dd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6aa013-ea52-432d-9afd-d07faf2d31c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or de Id. de documento" ma:description="El valor del identificador de documento asignado a este elemento." ma:internalName="_dlc_DocId" ma:readOnly="true">
      <xsd:simpleType>
        <xsd:restriction base="dms:Text"/>
      </xsd:simpleType>
    </xsd:element>
    <xsd:element name="_dlc_DocIdUrl" ma:index="9" nillable="true" ma:displayName="Id. de documento" ma:description="Vínculo permanente 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00581495-d503-4a60-98c3-77c55628a24d}" ma:internalName="TaxCatchAll" ma:showField="CatchAllData" ma:web="da6aa013-ea52-432d-9afd-d07faf2d31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0fe522-605b-4ccf-9211-2cc3e8890d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Etiquetas de imagen" ma:readOnly="false" ma:fieldId="{5cf76f15-5ced-4ddc-b409-7134ff3c332f}" ma:taxonomyMulti="true" ma:sspId="592415ac-ff10-4b48-b2a2-b58201724a5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a6aa013-ea52-432d-9afd-d07faf2d31ca">QF7727XF3HNY-1136729332-518991</_dlc_DocId>
    <_dlc_DocIdUrl xmlns="da6aa013-ea52-432d-9afd-d07faf2d31ca">
      <Url>https://uruxxi.sharepoint.com/sites/shared-vuce/_layouts/15/DocIdRedir.aspx?ID=QF7727XF3HNY-1136729332-518991</Url>
      <Description>QF7727XF3HNY-1136729332-518991</Description>
    </_dlc_DocIdUrl>
    <TaxCatchAll xmlns="da6aa013-ea52-432d-9afd-d07faf2d31ca" xsi:nil="true"/>
    <lcf76f155ced4ddcb4097134ff3c332f xmlns="b40fe522-605b-4ccf-9211-2cc3e8890dd3">
      <Terms xmlns="http://schemas.microsoft.com/office/infopath/2007/PartnerControls"/>
    </lcf76f155ced4ddcb4097134ff3c332f>
    <SharedWithUsers xmlns="da6aa013-ea52-432d-9afd-d07faf2d31ca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28A07FD8-1DA5-4E76-BC62-3DF040EB5684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27FA13EC-88D8-459C-ADFD-5949BA34D9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6aa013-ea52-432d-9afd-d07faf2d31ca"/>
    <ds:schemaRef ds:uri="b40fe522-605b-4ccf-9211-2cc3e8890d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D1B4B54-FAEE-4B5D-9805-691EDAB3A4E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6EC8805-EA8A-4EB4-BB52-C854B1355834}">
  <ds:schemaRefs>
    <ds:schemaRef ds:uri="b40fe522-605b-4ccf-9211-2cc3e8890dd3"/>
    <ds:schemaRef ds:uri="da6aa013-ea52-432d-9afd-d07faf2d31c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290</Words>
  <Application>Microsoft Office PowerPoint</Application>
  <PresentationFormat>A4 (210 x 297 mm)</PresentationFormat>
  <Paragraphs>39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Graphik-Medium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DOCUMENTO-VUCE-2021-02</dc:title>
  <dc:creator>Daniela Vignolo</dc:creator>
  <cp:lastModifiedBy>Lourdes Iglesias</cp:lastModifiedBy>
  <cp:revision>50</cp:revision>
  <cp:lastPrinted>2022-01-03T20:26:58Z</cp:lastPrinted>
  <dcterms:created xsi:type="dcterms:W3CDTF">2021-03-09T18:36:51Z</dcterms:created>
  <dcterms:modified xsi:type="dcterms:W3CDTF">2026-04-01T15:03:56Z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2021-03-09T00:00:00Z</vt:filetime>
  </property>
  <property fmtid="{D5CDD505-2E9C-101B-9397-08002B2CF9AE}" pid="3" name="Creator">
    <vt:lpwstr>Adobe Illustrator 24.2 (Macintosh)</vt:lpwstr>
  </property>
  <property fmtid="{D5CDD505-2E9C-101B-9397-08002B2CF9AE}" pid="4" name="LastSaved">
    <vt:filetime>2021-03-09T00:00:00Z</vt:filetime>
  </property>
  <property fmtid="{D5CDD505-2E9C-101B-9397-08002B2CF9AE}" pid="5" name="ContentTypeId">
    <vt:lpwstr>0x010100AF74D0B1E82A444A95640C7BF81C51DC</vt:lpwstr>
  </property>
  <property fmtid="{D5CDD505-2E9C-101B-9397-08002B2CF9AE}" pid="6" name="Order">
    <vt:r8>3296400</vt:r8>
  </property>
  <property fmtid="{D5CDD505-2E9C-101B-9397-08002B2CF9AE}" pid="7" name="MediaServiceImageTags">
    <vt:lpwstr/>
  </property>
  <property fmtid="{D5CDD505-2E9C-101B-9397-08002B2CF9AE}" pid="8" name="ComplianceAssetId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dlc_DocIdItemGuid">
    <vt:lpwstr>3b4df68a-2f97-4243-8f90-44a738b568b5</vt:lpwstr>
  </property>
</Properties>
</file>